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 id="2147483661" r:id="rId2"/>
    <p:sldMasterId id="2147483712" r:id="rId3"/>
  </p:sldMasterIdLst>
  <p:notesMasterIdLst>
    <p:notesMasterId r:id="rId28"/>
  </p:notesMasterIdLst>
  <p:handoutMasterIdLst>
    <p:handoutMasterId r:id="rId29"/>
  </p:handoutMasterIdLst>
  <p:sldIdLst>
    <p:sldId id="257" r:id="rId4"/>
    <p:sldId id="276" r:id="rId5"/>
    <p:sldId id="294" r:id="rId6"/>
    <p:sldId id="259" r:id="rId7"/>
    <p:sldId id="266" r:id="rId8"/>
    <p:sldId id="314" r:id="rId9"/>
    <p:sldId id="298" r:id="rId10"/>
    <p:sldId id="306" r:id="rId11"/>
    <p:sldId id="302" r:id="rId12"/>
    <p:sldId id="310" r:id="rId13"/>
    <p:sldId id="309" r:id="rId14"/>
    <p:sldId id="313" r:id="rId15"/>
    <p:sldId id="315" r:id="rId16"/>
    <p:sldId id="317" r:id="rId17"/>
    <p:sldId id="319" r:id="rId18"/>
    <p:sldId id="322" r:id="rId19"/>
    <p:sldId id="323" r:id="rId20"/>
    <p:sldId id="324" r:id="rId21"/>
    <p:sldId id="325" r:id="rId22"/>
    <p:sldId id="327" r:id="rId23"/>
    <p:sldId id="326" r:id="rId24"/>
    <p:sldId id="328" r:id="rId25"/>
    <p:sldId id="329" r:id="rId26"/>
    <p:sldId id="33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1008" userDrawn="1">
          <p15:clr>
            <a:srgbClr val="A4A3A4"/>
          </p15:clr>
        </p15:guide>
        <p15:guide id="3" orient="horz" pos="1152" userDrawn="1">
          <p15:clr>
            <a:srgbClr val="A4A3A4"/>
          </p15:clr>
        </p15:guide>
        <p15:guide id="4" orient="horz" pos="3888" userDrawn="1">
          <p15:clr>
            <a:srgbClr val="A4A3A4"/>
          </p15:clr>
        </p15:guide>
        <p15:guide id="5" orient="horz" pos="3072" userDrawn="1">
          <p15:clr>
            <a:srgbClr val="A4A3A4"/>
          </p15:clr>
        </p15:guide>
        <p15:guide id="6" orient="horz" pos="432" userDrawn="1">
          <p15:clr>
            <a:srgbClr val="A4A3A4"/>
          </p15:clr>
        </p15:guide>
        <p15:guide id="7" orient="horz" pos="3648" userDrawn="1">
          <p15:clr>
            <a:srgbClr val="A4A3A4"/>
          </p15:clr>
        </p15:guide>
        <p15:guide id="8" pos="3840" userDrawn="1">
          <p15:clr>
            <a:srgbClr val="A4A3A4"/>
          </p15:clr>
        </p15:guide>
        <p15:guide id="9" pos="767" userDrawn="1">
          <p15:clr>
            <a:srgbClr val="A4A3A4"/>
          </p15:clr>
        </p15:guide>
        <p15:guide id="10" pos="6913" userDrawn="1">
          <p15:clr>
            <a:srgbClr val="A4A3A4"/>
          </p15:clr>
        </p15:guide>
        <p15:guide id="11" pos="5712" userDrawn="1">
          <p15:clr>
            <a:srgbClr val="A4A3A4"/>
          </p15:clr>
        </p15:guide>
        <p15:guide id="12" pos="7249" userDrawn="1">
          <p15:clr>
            <a:srgbClr val="A4A3A4"/>
          </p15:clr>
        </p15:guide>
        <p15:guide id="13" pos="3696" userDrawn="1">
          <p15:clr>
            <a:srgbClr val="A4A3A4"/>
          </p15:clr>
        </p15:guide>
        <p15:guide id="14" pos="431" userDrawn="1">
          <p15:clr>
            <a:srgbClr val="A4A3A4"/>
          </p15:clr>
        </p15:guide>
        <p15:guide id="15"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97B68D-1CC7-4EE7-B9A4-F1E912AA6E35}" v="608" dt="2024-05-02T22:31:54.393"/>
  </p1510:revLst>
</p1510:revInfo>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85" autoAdjust="0"/>
    <p:restoredTop sz="94660"/>
  </p:normalViewPr>
  <p:slideViewPr>
    <p:cSldViewPr>
      <p:cViewPr varScale="1">
        <p:scale>
          <a:sx n="95" d="100"/>
          <a:sy n="95" d="100"/>
        </p:scale>
        <p:origin x="562" y="96"/>
      </p:cViewPr>
      <p:guideLst>
        <p:guide orient="horz" pos="2160"/>
        <p:guide orient="horz" pos="1008"/>
        <p:guide orient="horz" pos="1152"/>
        <p:guide orient="horz" pos="3888"/>
        <p:guide orient="horz" pos="3072"/>
        <p:guide orient="horz" pos="432"/>
        <p:guide orient="horz" pos="3648"/>
        <p:guide pos="3840"/>
        <p:guide pos="767"/>
        <p:guide pos="6913"/>
        <p:guide pos="5712"/>
        <p:guide pos="7249"/>
        <p:guide pos="3696"/>
        <p:guide pos="431"/>
        <p:guide pos="2880"/>
      </p:guideLst>
    </p:cSldViewPr>
  </p:slideViewPr>
  <p:notesTextViewPr>
    <p:cViewPr>
      <p:scale>
        <a:sx n="3" d="2"/>
        <a:sy n="3" d="2"/>
      </p:scale>
      <p:origin x="0" y="0"/>
    </p:cViewPr>
  </p:notesTextViewPr>
  <p:notesViewPr>
    <p:cSldViewPr>
      <p:cViewPr varScale="1">
        <p:scale>
          <a:sx n="76" d="100"/>
          <a:sy n="76" d="100"/>
        </p:scale>
        <p:origin x="253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microsoft.com/office/2016/11/relationships/changesInfo" Target="changesInfos/changesInfo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lepu, Srinath" userId="b34226c5-9d88-4de6-bc9b-068ebaaca84b" providerId="ADAL" clId="{5897B68D-1CC7-4EE7-B9A4-F1E912AA6E35}"/>
    <pc:docChg chg="undo redo custSel addSld delSld modSld sldOrd delMainMaster modMainMaster modNotesMaster">
      <pc:chgData name="Kalepu, Srinath" userId="b34226c5-9d88-4de6-bc9b-068ebaaca84b" providerId="ADAL" clId="{5897B68D-1CC7-4EE7-B9A4-F1E912AA6E35}" dt="2024-05-02T22:31:54.392" v="3664"/>
      <pc:docMkLst>
        <pc:docMk/>
      </pc:docMkLst>
      <pc:sldChg chg="modSp mod modTransition modAnim modNotes">
        <pc:chgData name="Kalepu, Srinath" userId="b34226c5-9d88-4de6-bc9b-068ebaaca84b" providerId="ADAL" clId="{5897B68D-1CC7-4EE7-B9A4-F1E912AA6E35}" dt="2024-05-02T22:31:54.392" v="3664"/>
        <pc:sldMkLst>
          <pc:docMk/>
          <pc:sldMk cId="181382254" sldId="257"/>
        </pc:sldMkLst>
        <pc:spChg chg="mod">
          <ac:chgData name="Kalepu, Srinath" userId="b34226c5-9d88-4de6-bc9b-068ebaaca84b" providerId="ADAL" clId="{5897B68D-1CC7-4EE7-B9A4-F1E912AA6E35}" dt="2024-04-30T17:29:02.877" v="3015" actId="27636"/>
          <ac:spMkLst>
            <pc:docMk/>
            <pc:sldMk cId="181382254" sldId="257"/>
            <ac:spMk id="2" creationId="{00000000-0000-0000-0000-000000000000}"/>
          </ac:spMkLst>
        </pc:spChg>
        <pc:spChg chg="mod">
          <ac:chgData name="Kalepu, Srinath" userId="b34226c5-9d88-4de6-bc9b-068ebaaca84b" providerId="ADAL" clId="{5897B68D-1CC7-4EE7-B9A4-F1E912AA6E35}" dt="2024-04-30T16:12:06.595" v="1977"/>
          <ac:spMkLst>
            <pc:docMk/>
            <pc:sldMk cId="181382254" sldId="257"/>
            <ac:spMk id="3" creationId="{00000000-0000-0000-0000-000000000000}"/>
          </ac:spMkLst>
        </pc:spChg>
        <pc:spChg chg="mod">
          <ac:chgData name="Kalepu, Srinath" userId="b34226c5-9d88-4de6-bc9b-068ebaaca84b" providerId="ADAL" clId="{5897B68D-1CC7-4EE7-B9A4-F1E912AA6E35}" dt="2024-04-30T18:17:28.561" v="3292" actId="207"/>
          <ac:spMkLst>
            <pc:docMk/>
            <pc:sldMk cId="181382254" sldId="257"/>
            <ac:spMk id="6" creationId="{0F8D3199-1285-0C7A-B384-B6A6B4F6CA30}"/>
          </ac:spMkLst>
        </pc:spChg>
      </pc:sldChg>
      <pc:sldChg chg="modSp mod modTransition modAnim modNotes">
        <pc:chgData name="Kalepu, Srinath" userId="b34226c5-9d88-4de6-bc9b-068ebaaca84b" providerId="ADAL" clId="{5897B68D-1CC7-4EE7-B9A4-F1E912AA6E35}" dt="2024-05-02T22:31:54.392" v="3664"/>
        <pc:sldMkLst>
          <pc:docMk/>
          <pc:sldMk cId="1339806980" sldId="259"/>
        </pc:sldMkLst>
        <pc:spChg chg="mod">
          <ac:chgData name="Kalepu, Srinath" userId="b34226c5-9d88-4de6-bc9b-068ebaaca84b" providerId="ADAL" clId="{5897B68D-1CC7-4EE7-B9A4-F1E912AA6E35}" dt="2024-04-30T16:12:06.595" v="1977"/>
          <ac:spMkLst>
            <pc:docMk/>
            <pc:sldMk cId="1339806980" sldId="259"/>
            <ac:spMk id="2" creationId="{00000000-0000-0000-0000-000000000000}"/>
          </ac:spMkLst>
        </pc:spChg>
        <pc:spChg chg="mod">
          <ac:chgData name="Kalepu, Srinath" userId="b34226c5-9d88-4de6-bc9b-068ebaaca84b" providerId="ADAL" clId="{5897B68D-1CC7-4EE7-B9A4-F1E912AA6E35}" dt="2024-04-30T17:05:26.933" v="2654"/>
          <ac:spMkLst>
            <pc:docMk/>
            <pc:sldMk cId="1339806980" sldId="259"/>
            <ac:spMk id="3" creationId="{00000000-0000-0000-0000-000000000000}"/>
          </ac:spMkLst>
        </pc:spChg>
        <pc:picChg chg="mod">
          <ac:chgData name="Kalepu, Srinath" userId="b34226c5-9d88-4de6-bc9b-068ebaaca84b" providerId="ADAL" clId="{5897B68D-1CC7-4EE7-B9A4-F1E912AA6E35}" dt="2024-04-30T17:05:26.933" v="2654"/>
          <ac:picMkLst>
            <pc:docMk/>
            <pc:sldMk cId="1339806980" sldId="259"/>
            <ac:picMk id="12" creationId="{06CC061F-3C28-6E67-B65B-3D7807ACDA30}"/>
          </ac:picMkLst>
        </pc:picChg>
      </pc:sldChg>
      <pc:sldChg chg="addSp delSp modSp del mod modClrScheme chgLayout modNotes">
        <pc:chgData name="Kalepu, Srinath" userId="b34226c5-9d88-4de6-bc9b-068ebaaca84b" providerId="ADAL" clId="{5897B68D-1CC7-4EE7-B9A4-F1E912AA6E35}" dt="2024-04-30T17:17:15.502" v="2756" actId="47"/>
        <pc:sldMkLst>
          <pc:docMk/>
          <pc:sldMk cId="4176970841" sldId="260"/>
        </pc:sldMkLst>
        <pc:spChg chg="mod">
          <ac:chgData name="Kalepu, Srinath" userId="b34226c5-9d88-4de6-bc9b-068ebaaca84b" providerId="ADAL" clId="{5897B68D-1CC7-4EE7-B9A4-F1E912AA6E35}" dt="2024-04-30T17:08:20.265" v="2698" actId="26606"/>
          <ac:spMkLst>
            <pc:docMk/>
            <pc:sldMk cId="4176970841" sldId="260"/>
            <ac:spMk id="2" creationId="{00000000-0000-0000-0000-000000000000}"/>
          </ac:spMkLst>
        </pc:spChg>
        <pc:spChg chg="del mod">
          <ac:chgData name="Kalepu, Srinath" userId="b34226c5-9d88-4de6-bc9b-068ebaaca84b" providerId="ADAL" clId="{5897B68D-1CC7-4EE7-B9A4-F1E912AA6E35}" dt="2024-04-30T17:06:52.121" v="2660" actId="478"/>
          <ac:spMkLst>
            <pc:docMk/>
            <pc:sldMk cId="4176970841" sldId="260"/>
            <ac:spMk id="3" creationId="{00000000-0000-0000-0000-000000000000}"/>
          </ac:spMkLst>
        </pc:spChg>
        <pc:spChg chg="add del mod">
          <ac:chgData name="Kalepu, Srinath" userId="b34226c5-9d88-4de6-bc9b-068ebaaca84b" providerId="ADAL" clId="{5897B68D-1CC7-4EE7-B9A4-F1E912AA6E35}" dt="2024-04-30T17:06:55.603" v="2661"/>
          <ac:spMkLst>
            <pc:docMk/>
            <pc:sldMk cId="4176970841" sldId="260"/>
            <ac:spMk id="5" creationId="{2A161195-C970-A164-D85A-5E24E765EDBF}"/>
          </ac:spMkLst>
        </pc:spChg>
        <pc:spChg chg="add mod">
          <ac:chgData name="Kalepu, Srinath" userId="b34226c5-9d88-4de6-bc9b-068ebaaca84b" providerId="ADAL" clId="{5897B68D-1CC7-4EE7-B9A4-F1E912AA6E35}" dt="2024-04-30T17:10:08.349" v="2702" actId="27636"/>
          <ac:spMkLst>
            <pc:docMk/>
            <pc:sldMk cId="4176970841" sldId="260"/>
            <ac:spMk id="7" creationId="{7E43C27E-5312-F3EE-EEC2-54887FDA6E89}"/>
          </ac:spMkLst>
        </pc:spChg>
        <pc:picChg chg="add mod ord">
          <ac:chgData name="Kalepu, Srinath" userId="b34226c5-9d88-4de6-bc9b-068ebaaca84b" providerId="ADAL" clId="{5897B68D-1CC7-4EE7-B9A4-F1E912AA6E35}" dt="2024-04-30T17:08:20.265" v="2698" actId="26606"/>
          <ac:picMkLst>
            <pc:docMk/>
            <pc:sldMk cId="4176970841" sldId="260"/>
            <ac:picMk id="6" creationId="{01797138-7770-ACF7-2F79-02837F926B29}"/>
          </ac:picMkLst>
        </pc:picChg>
        <pc:picChg chg="add del">
          <ac:chgData name="Kalepu, Srinath" userId="b34226c5-9d88-4de6-bc9b-068ebaaca84b" providerId="ADAL" clId="{5897B68D-1CC7-4EE7-B9A4-F1E912AA6E35}" dt="2024-04-30T17:07:43.034" v="2688" actId="478"/>
          <ac:picMkLst>
            <pc:docMk/>
            <pc:sldMk cId="4176970841" sldId="260"/>
            <ac:picMk id="2050" creationId="{D286B9E5-CB19-5788-5D7D-B26371236CDD}"/>
          </ac:picMkLst>
        </pc:picChg>
      </pc:sldChg>
      <pc:sldChg chg="del modNotes">
        <pc:chgData name="Kalepu, Srinath" userId="b34226c5-9d88-4de6-bc9b-068ebaaca84b" providerId="ADAL" clId="{5897B68D-1CC7-4EE7-B9A4-F1E912AA6E35}" dt="2024-04-30T17:00:37.946" v="2633" actId="47"/>
        <pc:sldMkLst>
          <pc:docMk/>
          <pc:sldMk cId="1570540245" sldId="261"/>
        </pc:sldMkLst>
      </pc:sldChg>
      <pc:sldChg chg="del modNotes">
        <pc:chgData name="Kalepu, Srinath" userId="b34226c5-9d88-4de6-bc9b-068ebaaca84b" providerId="ADAL" clId="{5897B68D-1CC7-4EE7-B9A4-F1E912AA6E35}" dt="2024-04-30T17:00:38.847" v="2634" actId="47"/>
        <pc:sldMkLst>
          <pc:docMk/>
          <pc:sldMk cId="1950361571" sldId="262"/>
        </pc:sldMkLst>
      </pc:sldChg>
      <pc:sldChg chg="modSp del modNotes">
        <pc:chgData name="Kalepu, Srinath" userId="b34226c5-9d88-4de6-bc9b-068ebaaca84b" providerId="ADAL" clId="{5897B68D-1CC7-4EE7-B9A4-F1E912AA6E35}" dt="2024-04-30T17:00:40.311" v="2635" actId="47"/>
        <pc:sldMkLst>
          <pc:docMk/>
          <pc:sldMk cId="1990930868" sldId="263"/>
        </pc:sldMkLst>
        <pc:graphicFrameChg chg="mod">
          <ac:chgData name="Kalepu, Srinath" userId="b34226c5-9d88-4de6-bc9b-068ebaaca84b" providerId="ADAL" clId="{5897B68D-1CC7-4EE7-B9A4-F1E912AA6E35}" dt="2024-04-30T16:12:06.595" v="1977"/>
          <ac:graphicFrameMkLst>
            <pc:docMk/>
            <pc:sldMk cId="1990930868" sldId="263"/>
            <ac:graphicFrameMk id="5" creationId="{00000000-0000-0000-0000-000000000000}"/>
          </ac:graphicFrameMkLst>
        </pc:graphicFrameChg>
      </pc:sldChg>
      <pc:sldChg chg="del modAnim">
        <pc:chgData name="Kalepu, Srinath" userId="b34226c5-9d88-4de6-bc9b-068ebaaca84b" providerId="ADAL" clId="{5897B68D-1CC7-4EE7-B9A4-F1E912AA6E35}" dt="2024-04-29T23:58:10.286" v="1118" actId="47"/>
        <pc:sldMkLst>
          <pc:docMk/>
          <pc:sldMk cId="255265113" sldId="264"/>
        </pc:sldMkLst>
      </pc:sldChg>
      <pc:sldChg chg="del modNotes">
        <pc:chgData name="Kalepu, Srinath" userId="b34226c5-9d88-4de6-bc9b-068ebaaca84b" providerId="ADAL" clId="{5897B68D-1CC7-4EE7-B9A4-F1E912AA6E35}" dt="2024-04-30T17:00:40.901" v="2636" actId="47"/>
        <pc:sldMkLst>
          <pc:docMk/>
          <pc:sldMk cId="3475718180" sldId="265"/>
        </pc:sldMkLst>
      </pc:sldChg>
      <pc:sldChg chg="modSp mod modTransition modNotes">
        <pc:chgData name="Kalepu, Srinath" userId="b34226c5-9d88-4de6-bc9b-068ebaaca84b" providerId="ADAL" clId="{5897B68D-1CC7-4EE7-B9A4-F1E912AA6E35}" dt="2024-05-02T22:31:54.392" v="3664"/>
        <pc:sldMkLst>
          <pc:docMk/>
          <pc:sldMk cId="1272426536" sldId="266"/>
        </pc:sldMkLst>
        <pc:spChg chg="mod">
          <ac:chgData name="Kalepu, Srinath" userId="b34226c5-9d88-4de6-bc9b-068ebaaca84b" providerId="ADAL" clId="{5897B68D-1CC7-4EE7-B9A4-F1E912AA6E35}" dt="2024-04-30T17:05:26.933" v="2654"/>
          <ac:spMkLst>
            <pc:docMk/>
            <pc:sldMk cId="1272426536" sldId="266"/>
            <ac:spMk id="2" creationId="{00000000-0000-0000-0000-000000000000}"/>
          </ac:spMkLst>
        </pc:spChg>
        <pc:graphicFrameChg chg="mod">
          <ac:chgData name="Kalepu, Srinath" userId="b34226c5-9d88-4de6-bc9b-068ebaaca84b" providerId="ADAL" clId="{5897B68D-1CC7-4EE7-B9A4-F1E912AA6E35}" dt="2024-04-30T18:43:20.344" v="3587" actId="962"/>
          <ac:graphicFrameMkLst>
            <pc:docMk/>
            <pc:sldMk cId="1272426536" sldId="266"/>
            <ac:graphicFrameMk id="4" creationId="{00000000-0000-0000-0000-000000000000}"/>
          </ac:graphicFrameMkLst>
        </pc:graphicFrameChg>
      </pc:sldChg>
      <pc:sldChg chg="modSp del modNotes">
        <pc:chgData name="Kalepu, Srinath" userId="b34226c5-9d88-4de6-bc9b-068ebaaca84b" providerId="ADAL" clId="{5897B68D-1CC7-4EE7-B9A4-F1E912AA6E35}" dt="2024-04-30T17:00:42.461" v="2638" actId="47"/>
        <pc:sldMkLst>
          <pc:docMk/>
          <pc:sldMk cId="3719889264" sldId="268"/>
        </pc:sldMkLst>
        <pc:graphicFrameChg chg="mod">
          <ac:chgData name="Kalepu, Srinath" userId="b34226c5-9d88-4de6-bc9b-068ebaaca84b" providerId="ADAL" clId="{5897B68D-1CC7-4EE7-B9A4-F1E912AA6E35}" dt="2024-04-30T16:12:06.595" v="1977"/>
          <ac:graphicFrameMkLst>
            <pc:docMk/>
            <pc:sldMk cId="3719889264" sldId="268"/>
            <ac:graphicFrameMk id="4" creationId="{00000000-0000-0000-0000-000000000000}"/>
          </ac:graphicFrameMkLst>
        </pc:graphicFrameChg>
      </pc:sldChg>
      <pc:sldChg chg="modSp del modNotes">
        <pc:chgData name="Kalepu, Srinath" userId="b34226c5-9d88-4de6-bc9b-068ebaaca84b" providerId="ADAL" clId="{5897B68D-1CC7-4EE7-B9A4-F1E912AA6E35}" dt="2024-04-30T17:00:42.957" v="2639" actId="47"/>
        <pc:sldMkLst>
          <pc:docMk/>
          <pc:sldMk cId="383474418" sldId="269"/>
        </pc:sldMkLst>
        <pc:graphicFrameChg chg="mod">
          <ac:chgData name="Kalepu, Srinath" userId="b34226c5-9d88-4de6-bc9b-068ebaaca84b" providerId="ADAL" clId="{5897B68D-1CC7-4EE7-B9A4-F1E912AA6E35}" dt="2024-04-30T16:12:06.595" v="1977"/>
          <ac:graphicFrameMkLst>
            <pc:docMk/>
            <pc:sldMk cId="383474418" sldId="269"/>
            <ac:graphicFrameMk id="4" creationId="{00000000-0000-0000-0000-000000000000}"/>
          </ac:graphicFrameMkLst>
        </pc:graphicFrameChg>
      </pc:sldChg>
      <pc:sldChg chg="modSp del modNotes">
        <pc:chgData name="Kalepu, Srinath" userId="b34226c5-9d88-4de6-bc9b-068ebaaca84b" providerId="ADAL" clId="{5897B68D-1CC7-4EE7-B9A4-F1E912AA6E35}" dt="2024-04-30T17:00:43.561" v="2640" actId="47"/>
        <pc:sldMkLst>
          <pc:docMk/>
          <pc:sldMk cId="3685621978" sldId="270"/>
        </pc:sldMkLst>
        <pc:graphicFrameChg chg="mod">
          <ac:chgData name="Kalepu, Srinath" userId="b34226c5-9d88-4de6-bc9b-068ebaaca84b" providerId="ADAL" clId="{5897B68D-1CC7-4EE7-B9A4-F1E912AA6E35}" dt="2024-04-30T16:12:06.595" v="1977"/>
          <ac:graphicFrameMkLst>
            <pc:docMk/>
            <pc:sldMk cId="3685621978" sldId="270"/>
            <ac:graphicFrameMk id="4" creationId="{00000000-0000-0000-0000-000000000000}"/>
          </ac:graphicFrameMkLst>
        </pc:graphicFrameChg>
      </pc:sldChg>
      <pc:sldChg chg="del modNotes">
        <pc:chgData name="Kalepu, Srinath" userId="b34226c5-9d88-4de6-bc9b-068ebaaca84b" providerId="ADAL" clId="{5897B68D-1CC7-4EE7-B9A4-F1E912AA6E35}" dt="2024-04-30T17:00:44.550" v="2641" actId="47"/>
        <pc:sldMkLst>
          <pc:docMk/>
          <pc:sldMk cId="1592542104" sldId="271"/>
        </pc:sldMkLst>
      </pc:sldChg>
      <pc:sldChg chg="del modNotes">
        <pc:chgData name="Kalepu, Srinath" userId="b34226c5-9d88-4de6-bc9b-068ebaaca84b" providerId="ADAL" clId="{5897B68D-1CC7-4EE7-B9A4-F1E912AA6E35}" dt="2024-04-30T17:00:45.329" v="2642" actId="47"/>
        <pc:sldMkLst>
          <pc:docMk/>
          <pc:sldMk cId="2827171903" sldId="272"/>
        </pc:sldMkLst>
      </pc:sldChg>
      <pc:sldChg chg="del modNotes">
        <pc:chgData name="Kalepu, Srinath" userId="b34226c5-9d88-4de6-bc9b-068ebaaca84b" providerId="ADAL" clId="{5897B68D-1CC7-4EE7-B9A4-F1E912AA6E35}" dt="2024-04-30T17:00:45.885" v="2643" actId="47"/>
        <pc:sldMkLst>
          <pc:docMk/>
          <pc:sldMk cId="264289206" sldId="273"/>
        </pc:sldMkLst>
      </pc:sldChg>
      <pc:sldChg chg="del modNotes">
        <pc:chgData name="Kalepu, Srinath" userId="b34226c5-9d88-4de6-bc9b-068ebaaca84b" providerId="ADAL" clId="{5897B68D-1CC7-4EE7-B9A4-F1E912AA6E35}" dt="2024-04-30T17:00:46.485" v="2644" actId="47"/>
        <pc:sldMkLst>
          <pc:docMk/>
          <pc:sldMk cId="4191325725" sldId="274"/>
        </pc:sldMkLst>
      </pc:sldChg>
      <pc:sldChg chg="modSp del modNotes">
        <pc:chgData name="Kalepu, Srinath" userId="b34226c5-9d88-4de6-bc9b-068ebaaca84b" providerId="ADAL" clId="{5897B68D-1CC7-4EE7-B9A4-F1E912AA6E35}" dt="2024-04-30T17:00:41.960" v="2637" actId="47"/>
        <pc:sldMkLst>
          <pc:docMk/>
          <pc:sldMk cId="1675034771" sldId="275"/>
        </pc:sldMkLst>
        <pc:graphicFrameChg chg="mod">
          <ac:chgData name="Kalepu, Srinath" userId="b34226c5-9d88-4de6-bc9b-068ebaaca84b" providerId="ADAL" clId="{5897B68D-1CC7-4EE7-B9A4-F1E912AA6E35}" dt="2024-04-30T16:12:06.595" v="1977"/>
          <ac:graphicFrameMkLst>
            <pc:docMk/>
            <pc:sldMk cId="1675034771" sldId="275"/>
            <ac:graphicFrameMk id="4" creationId="{00000000-0000-0000-0000-000000000000}"/>
          </ac:graphicFrameMkLst>
        </pc:graphicFrameChg>
      </pc:sldChg>
      <pc:sldChg chg="modSp modTransition setBg">
        <pc:chgData name="Kalepu, Srinath" userId="b34226c5-9d88-4de6-bc9b-068ebaaca84b" providerId="ADAL" clId="{5897B68D-1CC7-4EE7-B9A4-F1E912AA6E35}" dt="2024-05-02T22:31:54.392" v="3664"/>
        <pc:sldMkLst>
          <pc:docMk/>
          <pc:sldMk cId="2144626588" sldId="276"/>
        </pc:sldMkLst>
        <pc:spChg chg="mod">
          <ac:chgData name="Kalepu, Srinath" userId="b34226c5-9d88-4de6-bc9b-068ebaaca84b" providerId="ADAL" clId="{5897B68D-1CC7-4EE7-B9A4-F1E912AA6E35}" dt="2024-04-30T16:12:06.595" v="1977"/>
          <ac:spMkLst>
            <pc:docMk/>
            <pc:sldMk cId="2144626588" sldId="276"/>
            <ac:spMk id="2" creationId="{1C64C018-6FE8-B489-5D5F-D373A5C0F543}"/>
          </ac:spMkLst>
        </pc:spChg>
        <pc:spChg chg="mod">
          <ac:chgData name="Kalepu, Srinath" userId="b34226c5-9d88-4de6-bc9b-068ebaaca84b" providerId="ADAL" clId="{5897B68D-1CC7-4EE7-B9A4-F1E912AA6E35}" dt="2024-04-30T16:12:06.595" v="1977"/>
          <ac:spMkLst>
            <pc:docMk/>
            <pc:sldMk cId="2144626588" sldId="276"/>
            <ac:spMk id="3" creationId="{F8A614AB-1DEE-3B5D-384B-7D258A1590E0}"/>
          </ac:spMkLst>
        </pc:spChg>
        <pc:picChg chg="mod">
          <ac:chgData name="Kalepu, Srinath" userId="b34226c5-9d88-4de6-bc9b-068ebaaca84b" providerId="ADAL" clId="{5897B68D-1CC7-4EE7-B9A4-F1E912AA6E35}" dt="2024-04-30T16:12:06.595" v="1977"/>
          <ac:picMkLst>
            <pc:docMk/>
            <pc:sldMk cId="2144626588" sldId="276"/>
            <ac:picMk id="14" creationId="{0C97CE8C-288A-5801-7DBB-6D336BB84637}"/>
          </ac:picMkLst>
        </pc:picChg>
      </pc:sldChg>
      <pc:sldChg chg="modSp del mod setBg modNotes">
        <pc:chgData name="Kalepu, Srinath" userId="b34226c5-9d88-4de6-bc9b-068ebaaca84b" providerId="ADAL" clId="{5897B68D-1CC7-4EE7-B9A4-F1E912AA6E35}" dt="2024-04-30T17:27:34.312" v="2996" actId="47"/>
        <pc:sldMkLst>
          <pc:docMk/>
          <pc:sldMk cId="2366981925" sldId="292"/>
        </pc:sldMkLst>
        <pc:spChg chg="mod">
          <ac:chgData name="Kalepu, Srinath" userId="b34226c5-9d88-4de6-bc9b-068ebaaca84b" providerId="ADAL" clId="{5897B68D-1CC7-4EE7-B9A4-F1E912AA6E35}" dt="2024-04-30T17:24:33.322" v="2969" actId="1076"/>
          <ac:spMkLst>
            <pc:docMk/>
            <pc:sldMk cId="2366981925" sldId="292"/>
            <ac:spMk id="2" creationId="{4A80468B-5CE3-77E4-FDBB-8A1C6E01CE5D}"/>
          </ac:spMkLst>
        </pc:spChg>
        <pc:spChg chg="mod">
          <ac:chgData name="Kalepu, Srinath" userId="b34226c5-9d88-4de6-bc9b-068ebaaca84b" providerId="ADAL" clId="{5897B68D-1CC7-4EE7-B9A4-F1E912AA6E35}" dt="2024-04-30T17:25:24.982" v="2983" actId="113"/>
          <ac:spMkLst>
            <pc:docMk/>
            <pc:sldMk cId="2366981925" sldId="292"/>
            <ac:spMk id="3" creationId="{A4DBBC24-F37E-34A9-B982-2EF831CB2C90}"/>
          </ac:spMkLst>
        </pc:spChg>
        <pc:picChg chg="mod">
          <ac:chgData name="Kalepu, Srinath" userId="b34226c5-9d88-4de6-bc9b-068ebaaca84b" providerId="ADAL" clId="{5897B68D-1CC7-4EE7-B9A4-F1E912AA6E35}" dt="2024-04-30T16:12:06.595" v="1977"/>
          <ac:picMkLst>
            <pc:docMk/>
            <pc:sldMk cId="2366981925" sldId="292"/>
            <ac:picMk id="2052" creationId="{DF491A6A-09BA-5BC1-E43C-49CC9C502195}"/>
          </ac:picMkLst>
        </pc:picChg>
        <pc:picChg chg="mod">
          <ac:chgData name="Kalepu, Srinath" userId="b34226c5-9d88-4de6-bc9b-068ebaaca84b" providerId="ADAL" clId="{5897B68D-1CC7-4EE7-B9A4-F1E912AA6E35}" dt="2024-04-30T16:12:06.595" v="1977"/>
          <ac:picMkLst>
            <pc:docMk/>
            <pc:sldMk cId="2366981925" sldId="292"/>
            <ac:picMk id="2054" creationId="{C5BEE944-5D01-7D45-ADEF-7BC3B5B108C0}"/>
          </ac:picMkLst>
        </pc:picChg>
      </pc:sldChg>
      <pc:sldChg chg="addSp delSp modSp mod modTransition setBg delAnim modAnim modNotes">
        <pc:chgData name="Kalepu, Srinath" userId="b34226c5-9d88-4de6-bc9b-068ebaaca84b" providerId="ADAL" clId="{5897B68D-1CC7-4EE7-B9A4-F1E912AA6E35}" dt="2024-05-02T22:31:54.392" v="3664"/>
        <pc:sldMkLst>
          <pc:docMk/>
          <pc:sldMk cId="488825612" sldId="294"/>
        </pc:sldMkLst>
        <pc:spChg chg="mod">
          <ac:chgData name="Kalepu, Srinath" userId="b34226c5-9d88-4de6-bc9b-068ebaaca84b" providerId="ADAL" clId="{5897B68D-1CC7-4EE7-B9A4-F1E912AA6E35}" dt="2024-04-30T17:27:09.304" v="2992" actId="1076"/>
          <ac:spMkLst>
            <pc:docMk/>
            <pc:sldMk cId="488825612" sldId="294"/>
            <ac:spMk id="2" creationId="{4A80468B-5CE3-77E4-FDBB-8A1C6E01CE5D}"/>
          </ac:spMkLst>
        </pc:spChg>
        <pc:spChg chg="del mod">
          <ac:chgData name="Kalepu, Srinath" userId="b34226c5-9d88-4de6-bc9b-068ebaaca84b" providerId="ADAL" clId="{5897B68D-1CC7-4EE7-B9A4-F1E912AA6E35}" dt="2024-04-30T17:27:17.888" v="2993" actId="478"/>
          <ac:spMkLst>
            <pc:docMk/>
            <pc:sldMk cId="488825612" sldId="294"/>
            <ac:spMk id="3" creationId="{A4DBBC24-F37E-34A9-B982-2EF831CB2C90}"/>
          </ac:spMkLst>
        </pc:spChg>
        <pc:spChg chg="add del mod">
          <ac:chgData name="Kalepu, Srinath" userId="b34226c5-9d88-4de6-bc9b-068ebaaca84b" providerId="ADAL" clId="{5897B68D-1CC7-4EE7-B9A4-F1E912AA6E35}" dt="2024-04-30T17:27:27.054" v="2994" actId="478"/>
          <ac:spMkLst>
            <pc:docMk/>
            <pc:sldMk cId="488825612" sldId="294"/>
            <ac:spMk id="5" creationId="{879FCE16-7EE3-62E0-7C38-E0758502A0FE}"/>
          </ac:spMkLst>
        </pc:spChg>
        <pc:spChg chg="add mod">
          <ac:chgData name="Kalepu, Srinath" userId="b34226c5-9d88-4de6-bc9b-068ebaaca84b" providerId="ADAL" clId="{5897B68D-1CC7-4EE7-B9A4-F1E912AA6E35}" dt="2024-04-30T17:27:42.288" v="2997" actId="1076"/>
          <ac:spMkLst>
            <pc:docMk/>
            <pc:sldMk cId="488825612" sldId="294"/>
            <ac:spMk id="6" creationId="{2533818D-CBB2-310B-3AD6-B9B8C66F79E8}"/>
          </ac:spMkLst>
        </pc:spChg>
        <pc:picChg chg="mod">
          <ac:chgData name="Kalepu, Srinath" userId="b34226c5-9d88-4de6-bc9b-068ebaaca84b" providerId="ADAL" clId="{5897B68D-1CC7-4EE7-B9A4-F1E912AA6E35}" dt="2024-04-30T16:12:06.595" v="1977"/>
          <ac:picMkLst>
            <pc:docMk/>
            <pc:sldMk cId="488825612" sldId="294"/>
            <ac:picMk id="20" creationId="{D0D281FA-D3EE-5919-8F3E-26C24CC4FF30}"/>
          </ac:picMkLst>
        </pc:picChg>
      </pc:sldChg>
      <pc:sldChg chg="modSp del">
        <pc:chgData name="Kalepu, Srinath" userId="b34226c5-9d88-4de6-bc9b-068ebaaca84b" providerId="ADAL" clId="{5897B68D-1CC7-4EE7-B9A4-F1E912AA6E35}" dt="2024-04-30T17:00:47.339" v="2645" actId="47"/>
        <pc:sldMkLst>
          <pc:docMk/>
          <pc:sldMk cId="979534594" sldId="295"/>
        </pc:sldMkLst>
        <pc:spChg chg="mod">
          <ac:chgData name="Kalepu, Srinath" userId="b34226c5-9d88-4de6-bc9b-068ebaaca84b" providerId="ADAL" clId="{5897B68D-1CC7-4EE7-B9A4-F1E912AA6E35}" dt="2024-04-30T16:12:06.595" v="1977"/>
          <ac:spMkLst>
            <pc:docMk/>
            <pc:sldMk cId="979534594" sldId="295"/>
            <ac:spMk id="2" creationId="{B28536A1-1A23-FDCA-E791-278F673BA931}"/>
          </ac:spMkLst>
        </pc:spChg>
        <pc:spChg chg="mod">
          <ac:chgData name="Kalepu, Srinath" userId="b34226c5-9d88-4de6-bc9b-068ebaaca84b" providerId="ADAL" clId="{5897B68D-1CC7-4EE7-B9A4-F1E912AA6E35}" dt="2024-04-30T16:12:06.595" v="1977"/>
          <ac:spMkLst>
            <pc:docMk/>
            <pc:sldMk cId="979534594" sldId="295"/>
            <ac:spMk id="4" creationId="{E44F0848-B081-1EB4-54CE-A4262714BD2C}"/>
          </ac:spMkLst>
        </pc:spChg>
        <pc:spChg chg="mod">
          <ac:chgData name="Kalepu, Srinath" userId="b34226c5-9d88-4de6-bc9b-068ebaaca84b" providerId="ADAL" clId="{5897B68D-1CC7-4EE7-B9A4-F1E912AA6E35}" dt="2024-04-30T16:12:06.595" v="1977"/>
          <ac:spMkLst>
            <pc:docMk/>
            <pc:sldMk cId="979534594" sldId="295"/>
            <ac:spMk id="5" creationId="{DAC5B7BB-086A-0BEE-471F-DC71F427D321}"/>
          </ac:spMkLst>
        </pc:spChg>
        <pc:picChg chg="mod">
          <ac:chgData name="Kalepu, Srinath" userId="b34226c5-9d88-4de6-bc9b-068ebaaca84b" providerId="ADAL" clId="{5897B68D-1CC7-4EE7-B9A4-F1E912AA6E35}" dt="2024-04-30T16:12:06.595" v="1977"/>
          <ac:picMkLst>
            <pc:docMk/>
            <pc:sldMk cId="979534594" sldId="295"/>
            <ac:picMk id="3" creationId="{54704614-BC58-8F3E-B959-8FC2438D9E55}"/>
          </ac:picMkLst>
        </pc:picChg>
      </pc:sldChg>
      <pc:sldChg chg="modSp del">
        <pc:chgData name="Kalepu, Srinath" userId="b34226c5-9d88-4de6-bc9b-068ebaaca84b" providerId="ADAL" clId="{5897B68D-1CC7-4EE7-B9A4-F1E912AA6E35}" dt="2024-04-30T17:00:47.765" v="2646" actId="47"/>
        <pc:sldMkLst>
          <pc:docMk/>
          <pc:sldMk cId="3538899847" sldId="296"/>
        </pc:sldMkLst>
        <pc:spChg chg="mod">
          <ac:chgData name="Kalepu, Srinath" userId="b34226c5-9d88-4de6-bc9b-068ebaaca84b" providerId="ADAL" clId="{5897B68D-1CC7-4EE7-B9A4-F1E912AA6E35}" dt="2024-04-30T16:12:06.595" v="1977"/>
          <ac:spMkLst>
            <pc:docMk/>
            <pc:sldMk cId="3538899847" sldId="296"/>
            <ac:spMk id="2" creationId="{2E67612D-EDCB-DD40-2002-63360C7804D6}"/>
          </ac:spMkLst>
        </pc:spChg>
        <pc:spChg chg="mod">
          <ac:chgData name="Kalepu, Srinath" userId="b34226c5-9d88-4de6-bc9b-068ebaaca84b" providerId="ADAL" clId="{5897B68D-1CC7-4EE7-B9A4-F1E912AA6E35}" dt="2024-04-30T16:12:06.595" v="1977"/>
          <ac:spMkLst>
            <pc:docMk/>
            <pc:sldMk cId="3538899847" sldId="296"/>
            <ac:spMk id="3" creationId="{A1102FF8-AC5B-35FA-D035-CD9E511A8E74}"/>
          </ac:spMkLst>
        </pc:spChg>
        <pc:spChg chg="mod">
          <ac:chgData name="Kalepu, Srinath" userId="b34226c5-9d88-4de6-bc9b-068ebaaca84b" providerId="ADAL" clId="{5897B68D-1CC7-4EE7-B9A4-F1E912AA6E35}" dt="2024-04-30T16:12:06.595" v="1977"/>
          <ac:spMkLst>
            <pc:docMk/>
            <pc:sldMk cId="3538899847" sldId="296"/>
            <ac:spMk id="4" creationId="{EECCC8E9-1A8C-21C0-1A47-6C24F2E62A2E}"/>
          </ac:spMkLst>
        </pc:spChg>
        <pc:spChg chg="mod">
          <ac:chgData name="Kalepu, Srinath" userId="b34226c5-9d88-4de6-bc9b-068ebaaca84b" providerId="ADAL" clId="{5897B68D-1CC7-4EE7-B9A4-F1E912AA6E35}" dt="2024-04-30T16:12:06.595" v="1977"/>
          <ac:spMkLst>
            <pc:docMk/>
            <pc:sldMk cId="3538899847" sldId="296"/>
            <ac:spMk id="5" creationId="{4886291A-894D-D7F2-4BD5-384D6769E21D}"/>
          </ac:spMkLst>
        </pc:spChg>
        <pc:spChg chg="mod">
          <ac:chgData name="Kalepu, Srinath" userId="b34226c5-9d88-4de6-bc9b-068ebaaca84b" providerId="ADAL" clId="{5897B68D-1CC7-4EE7-B9A4-F1E912AA6E35}" dt="2024-04-30T16:12:06.595" v="1977"/>
          <ac:spMkLst>
            <pc:docMk/>
            <pc:sldMk cId="3538899847" sldId="296"/>
            <ac:spMk id="6" creationId="{AE157979-B2D4-8740-EFD7-73DD27097573}"/>
          </ac:spMkLst>
        </pc:spChg>
        <pc:spChg chg="mod">
          <ac:chgData name="Kalepu, Srinath" userId="b34226c5-9d88-4de6-bc9b-068ebaaca84b" providerId="ADAL" clId="{5897B68D-1CC7-4EE7-B9A4-F1E912AA6E35}" dt="2024-04-30T16:12:06.595" v="1977"/>
          <ac:spMkLst>
            <pc:docMk/>
            <pc:sldMk cId="3538899847" sldId="296"/>
            <ac:spMk id="7" creationId="{45E161C3-CA66-F30D-CBB2-C733BFFC22DC}"/>
          </ac:spMkLst>
        </pc:spChg>
        <pc:spChg chg="mod">
          <ac:chgData name="Kalepu, Srinath" userId="b34226c5-9d88-4de6-bc9b-068ebaaca84b" providerId="ADAL" clId="{5897B68D-1CC7-4EE7-B9A4-F1E912AA6E35}" dt="2024-04-30T16:12:06.595" v="1977"/>
          <ac:spMkLst>
            <pc:docMk/>
            <pc:sldMk cId="3538899847" sldId="296"/>
            <ac:spMk id="8" creationId="{383E42FD-B308-8B7D-91F0-DDE440A7DAC7}"/>
          </ac:spMkLst>
        </pc:spChg>
      </pc:sldChg>
      <pc:sldChg chg="modSp del">
        <pc:chgData name="Kalepu, Srinath" userId="b34226c5-9d88-4de6-bc9b-068ebaaca84b" providerId="ADAL" clId="{5897B68D-1CC7-4EE7-B9A4-F1E912AA6E35}" dt="2024-04-30T17:00:48.412" v="2647" actId="47"/>
        <pc:sldMkLst>
          <pc:docMk/>
          <pc:sldMk cId="2069081010" sldId="297"/>
        </pc:sldMkLst>
        <pc:spChg chg="mod">
          <ac:chgData name="Kalepu, Srinath" userId="b34226c5-9d88-4de6-bc9b-068ebaaca84b" providerId="ADAL" clId="{5897B68D-1CC7-4EE7-B9A4-F1E912AA6E35}" dt="2024-04-30T16:12:06.595" v="1977"/>
          <ac:spMkLst>
            <pc:docMk/>
            <pc:sldMk cId="2069081010" sldId="297"/>
            <ac:spMk id="2" creationId="{ED7AAB03-4477-584F-0793-557E134BDE66}"/>
          </ac:spMkLst>
        </pc:spChg>
        <pc:spChg chg="mod">
          <ac:chgData name="Kalepu, Srinath" userId="b34226c5-9d88-4de6-bc9b-068ebaaca84b" providerId="ADAL" clId="{5897B68D-1CC7-4EE7-B9A4-F1E912AA6E35}" dt="2024-04-30T16:12:06.595" v="1977"/>
          <ac:spMkLst>
            <pc:docMk/>
            <pc:sldMk cId="2069081010" sldId="297"/>
            <ac:spMk id="3" creationId="{630FA744-0E1F-FBC2-03A2-C7F28B86FF10}"/>
          </ac:spMkLst>
        </pc:spChg>
        <pc:spChg chg="mod">
          <ac:chgData name="Kalepu, Srinath" userId="b34226c5-9d88-4de6-bc9b-068ebaaca84b" providerId="ADAL" clId="{5897B68D-1CC7-4EE7-B9A4-F1E912AA6E35}" dt="2024-04-30T16:12:06.595" v="1977"/>
          <ac:spMkLst>
            <pc:docMk/>
            <pc:sldMk cId="2069081010" sldId="297"/>
            <ac:spMk id="4" creationId="{132530D0-05D7-96BA-A6A9-A06B7ABB10BA}"/>
          </ac:spMkLst>
        </pc:spChg>
        <pc:spChg chg="mod">
          <ac:chgData name="Kalepu, Srinath" userId="b34226c5-9d88-4de6-bc9b-068ebaaca84b" providerId="ADAL" clId="{5897B68D-1CC7-4EE7-B9A4-F1E912AA6E35}" dt="2024-04-30T16:12:06.595" v="1977"/>
          <ac:spMkLst>
            <pc:docMk/>
            <pc:sldMk cId="2069081010" sldId="297"/>
            <ac:spMk id="5" creationId="{FE0F909C-00AF-EA61-205E-0B2F7D559658}"/>
          </ac:spMkLst>
        </pc:spChg>
        <pc:spChg chg="mod">
          <ac:chgData name="Kalepu, Srinath" userId="b34226c5-9d88-4de6-bc9b-068ebaaca84b" providerId="ADAL" clId="{5897B68D-1CC7-4EE7-B9A4-F1E912AA6E35}" dt="2024-04-30T16:12:06.595" v="1977"/>
          <ac:spMkLst>
            <pc:docMk/>
            <pc:sldMk cId="2069081010" sldId="297"/>
            <ac:spMk id="6" creationId="{85A6DA6A-2CC7-0D1B-AEA9-3FFE4B750DCC}"/>
          </ac:spMkLst>
        </pc:spChg>
        <pc:spChg chg="mod">
          <ac:chgData name="Kalepu, Srinath" userId="b34226c5-9d88-4de6-bc9b-068ebaaca84b" providerId="ADAL" clId="{5897B68D-1CC7-4EE7-B9A4-F1E912AA6E35}" dt="2024-04-30T16:12:06.595" v="1977"/>
          <ac:spMkLst>
            <pc:docMk/>
            <pc:sldMk cId="2069081010" sldId="297"/>
            <ac:spMk id="7" creationId="{452F4D64-5B8C-4E42-D004-B1B393BBDB7B}"/>
          </ac:spMkLst>
        </pc:spChg>
        <pc:spChg chg="mod">
          <ac:chgData name="Kalepu, Srinath" userId="b34226c5-9d88-4de6-bc9b-068ebaaca84b" providerId="ADAL" clId="{5897B68D-1CC7-4EE7-B9A4-F1E912AA6E35}" dt="2024-04-30T16:12:06.595" v="1977"/>
          <ac:spMkLst>
            <pc:docMk/>
            <pc:sldMk cId="2069081010" sldId="297"/>
            <ac:spMk id="8" creationId="{59C9C38B-C2B7-2906-EC0F-59CBF34E2012}"/>
          </ac:spMkLst>
        </pc:spChg>
      </pc:sldChg>
      <pc:sldChg chg="addSp delSp modSp mod modTransition setBg modAnim delDesignElem">
        <pc:chgData name="Kalepu, Srinath" userId="b34226c5-9d88-4de6-bc9b-068ebaaca84b" providerId="ADAL" clId="{5897B68D-1CC7-4EE7-B9A4-F1E912AA6E35}" dt="2024-05-02T22:31:54.392" v="3664"/>
        <pc:sldMkLst>
          <pc:docMk/>
          <pc:sldMk cId="2227488962" sldId="298"/>
        </pc:sldMkLst>
        <pc:spChg chg="mod">
          <ac:chgData name="Kalepu, Srinath" userId="b34226c5-9d88-4de6-bc9b-068ebaaca84b" providerId="ADAL" clId="{5897B68D-1CC7-4EE7-B9A4-F1E912AA6E35}" dt="2024-04-30T16:13:21.735" v="1988" actId="113"/>
          <ac:spMkLst>
            <pc:docMk/>
            <pc:sldMk cId="2227488962" sldId="298"/>
            <ac:spMk id="2" creationId="{4A80468B-5CE3-77E4-FDBB-8A1C6E01CE5D}"/>
          </ac:spMkLst>
        </pc:spChg>
        <pc:spChg chg="mod">
          <ac:chgData name="Kalepu, Srinath" userId="b34226c5-9d88-4de6-bc9b-068ebaaca84b" providerId="ADAL" clId="{5897B68D-1CC7-4EE7-B9A4-F1E912AA6E35}" dt="2024-04-30T17:33:49.103" v="3123" actId="20577"/>
          <ac:spMkLst>
            <pc:docMk/>
            <pc:sldMk cId="2227488962" sldId="298"/>
            <ac:spMk id="3" creationId="{A4DBBC24-F37E-34A9-B982-2EF831CB2C90}"/>
          </ac:spMkLst>
        </pc:spChg>
        <pc:spChg chg="del mod">
          <ac:chgData name="Kalepu, Srinath" userId="b34226c5-9d88-4de6-bc9b-068ebaaca84b" providerId="ADAL" clId="{5897B68D-1CC7-4EE7-B9A4-F1E912AA6E35}" dt="2024-04-30T16:12:06.595" v="1977"/>
          <ac:spMkLst>
            <pc:docMk/>
            <pc:sldMk cId="2227488962" sldId="298"/>
            <ac:spMk id="40" creationId="{0D7B6173-1D58-48E2-83CF-37350F315F75}"/>
          </ac:spMkLst>
        </pc:spChg>
        <pc:spChg chg="del mod">
          <ac:chgData name="Kalepu, Srinath" userId="b34226c5-9d88-4de6-bc9b-068ebaaca84b" providerId="ADAL" clId="{5897B68D-1CC7-4EE7-B9A4-F1E912AA6E35}" dt="2024-04-30T16:12:06.595" v="1977"/>
          <ac:spMkLst>
            <pc:docMk/>
            <pc:sldMk cId="2227488962" sldId="298"/>
            <ac:spMk id="42" creationId="{02EBFA83-D4DB-4CA0-B229-9E44634D7FE9}"/>
          </ac:spMkLst>
        </pc:spChg>
        <pc:spChg chg="del mod">
          <ac:chgData name="Kalepu, Srinath" userId="b34226c5-9d88-4de6-bc9b-068ebaaca84b" providerId="ADAL" clId="{5897B68D-1CC7-4EE7-B9A4-F1E912AA6E35}" dt="2024-04-30T16:12:06.595" v="1977"/>
          <ac:spMkLst>
            <pc:docMk/>
            <pc:sldMk cId="2227488962" sldId="298"/>
            <ac:spMk id="46" creationId="{21BDEC81-16A7-4451-B893-C15000083B77}"/>
          </ac:spMkLst>
        </pc:spChg>
        <pc:spChg chg="del mod">
          <ac:chgData name="Kalepu, Srinath" userId="b34226c5-9d88-4de6-bc9b-068ebaaca84b" providerId="ADAL" clId="{5897B68D-1CC7-4EE7-B9A4-F1E912AA6E35}" dt="2024-04-30T16:12:06.595" v="1977"/>
          <ac:spMkLst>
            <pc:docMk/>
            <pc:sldMk cId="2227488962" sldId="298"/>
            <ac:spMk id="48" creationId="{26A515A1-4D80-430E-BE0A-71A290516A82}"/>
          </ac:spMkLst>
        </pc:spChg>
        <pc:picChg chg="add mod">
          <ac:chgData name="Kalepu, Srinath" userId="b34226c5-9d88-4de6-bc9b-068ebaaca84b" providerId="ADAL" clId="{5897B68D-1CC7-4EE7-B9A4-F1E912AA6E35}" dt="2024-04-30T16:13:34.602" v="1991" actId="1076"/>
          <ac:picMkLst>
            <pc:docMk/>
            <pc:sldMk cId="2227488962" sldId="298"/>
            <ac:picMk id="4" creationId="{7E2183A2-5F23-BF4B-3B35-342E01E3CB23}"/>
          </ac:picMkLst>
        </pc:picChg>
        <pc:picChg chg="del">
          <ac:chgData name="Kalepu, Srinath" userId="b34226c5-9d88-4de6-bc9b-068ebaaca84b" providerId="ADAL" clId="{5897B68D-1CC7-4EE7-B9A4-F1E912AA6E35}" dt="2024-04-30T15:29:37.129" v="1750" actId="478"/>
          <ac:picMkLst>
            <pc:docMk/>
            <pc:sldMk cId="2227488962" sldId="298"/>
            <ac:picMk id="5" creationId="{5AC598B1-B606-3B7B-B431-9271CAD3BF48}"/>
          </ac:picMkLst>
        </pc:picChg>
        <pc:picChg chg="add mod modCrop">
          <ac:chgData name="Kalepu, Srinath" userId="b34226c5-9d88-4de6-bc9b-068ebaaca84b" providerId="ADAL" clId="{5897B68D-1CC7-4EE7-B9A4-F1E912AA6E35}" dt="2024-04-30T16:13:07.623" v="1984" actId="14100"/>
          <ac:picMkLst>
            <pc:docMk/>
            <pc:sldMk cId="2227488962" sldId="298"/>
            <ac:picMk id="6" creationId="{9A157FA6-576B-6CCA-2DB3-6418A0BFA1BF}"/>
          </ac:picMkLst>
        </pc:picChg>
        <pc:picChg chg="mod">
          <ac:chgData name="Kalepu, Srinath" userId="b34226c5-9d88-4de6-bc9b-068ebaaca84b" providerId="ADAL" clId="{5897B68D-1CC7-4EE7-B9A4-F1E912AA6E35}" dt="2024-04-30T16:12:06.595" v="1977"/>
          <ac:picMkLst>
            <pc:docMk/>
            <pc:sldMk cId="2227488962" sldId="298"/>
            <ac:picMk id="7" creationId="{0B09220A-BE73-ADE5-E3DC-251761A87BC4}"/>
          </ac:picMkLst>
        </pc:picChg>
        <pc:picChg chg="add mod">
          <ac:chgData name="Kalepu, Srinath" userId="b34226c5-9d88-4de6-bc9b-068ebaaca84b" providerId="ADAL" clId="{5897B68D-1CC7-4EE7-B9A4-F1E912AA6E35}" dt="2024-04-30T16:13:42.534" v="1993" actId="14100"/>
          <ac:picMkLst>
            <pc:docMk/>
            <pc:sldMk cId="2227488962" sldId="298"/>
            <ac:picMk id="8" creationId="{2925746A-D812-C31B-6E52-AF0E7F0412E4}"/>
          </ac:picMkLst>
        </pc:picChg>
        <pc:picChg chg="del mod">
          <ac:chgData name="Kalepu, Srinath" userId="b34226c5-9d88-4de6-bc9b-068ebaaca84b" providerId="ADAL" clId="{5897B68D-1CC7-4EE7-B9A4-F1E912AA6E35}" dt="2024-04-30T16:12:06.595" v="1977"/>
          <ac:picMkLst>
            <pc:docMk/>
            <pc:sldMk cId="2227488962" sldId="298"/>
            <ac:picMk id="44" creationId="{B0DAC8FB-A162-44E3-A606-C855A03A5B09}"/>
          </ac:picMkLst>
        </pc:picChg>
      </pc:sldChg>
      <pc:sldChg chg="delSp modSp del ord setBg modAnim delDesignElem">
        <pc:chgData name="Kalepu, Srinath" userId="b34226c5-9d88-4de6-bc9b-068ebaaca84b" providerId="ADAL" clId="{5897B68D-1CC7-4EE7-B9A4-F1E912AA6E35}" dt="2024-04-30T18:38:54.840" v="3558" actId="47"/>
        <pc:sldMkLst>
          <pc:docMk/>
          <pc:sldMk cId="3831589674" sldId="299"/>
        </pc:sldMkLst>
        <pc:spChg chg="mod">
          <ac:chgData name="Kalepu, Srinath" userId="b34226c5-9d88-4de6-bc9b-068ebaaca84b" providerId="ADAL" clId="{5897B68D-1CC7-4EE7-B9A4-F1E912AA6E35}" dt="2024-04-30T16:12:06.595" v="1977"/>
          <ac:spMkLst>
            <pc:docMk/>
            <pc:sldMk cId="3831589674" sldId="299"/>
            <ac:spMk id="2" creationId="{4A80468B-5CE3-77E4-FDBB-8A1C6E01CE5D}"/>
          </ac:spMkLst>
        </pc:spChg>
        <pc:spChg chg="mod">
          <ac:chgData name="Kalepu, Srinath" userId="b34226c5-9d88-4de6-bc9b-068ebaaca84b" providerId="ADAL" clId="{5897B68D-1CC7-4EE7-B9A4-F1E912AA6E35}" dt="2024-04-30T16:12:06.595" v="1977"/>
          <ac:spMkLst>
            <pc:docMk/>
            <pc:sldMk cId="3831589674" sldId="299"/>
            <ac:spMk id="3" creationId="{A4DBBC24-F37E-34A9-B982-2EF831CB2C90}"/>
          </ac:spMkLst>
        </pc:spChg>
        <pc:spChg chg="del mod">
          <ac:chgData name="Kalepu, Srinath" userId="b34226c5-9d88-4de6-bc9b-068ebaaca84b" providerId="ADAL" clId="{5897B68D-1CC7-4EE7-B9A4-F1E912AA6E35}" dt="2024-04-30T16:12:06.595" v="1977"/>
          <ac:spMkLst>
            <pc:docMk/>
            <pc:sldMk cId="3831589674" sldId="299"/>
            <ac:spMk id="40" creationId="{0D7B6173-1D58-48E2-83CF-37350F315F75}"/>
          </ac:spMkLst>
        </pc:spChg>
        <pc:spChg chg="del mod">
          <ac:chgData name="Kalepu, Srinath" userId="b34226c5-9d88-4de6-bc9b-068ebaaca84b" providerId="ADAL" clId="{5897B68D-1CC7-4EE7-B9A4-F1E912AA6E35}" dt="2024-04-30T16:12:06.595" v="1977"/>
          <ac:spMkLst>
            <pc:docMk/>
            <pc:sldMk cId="3831589674" sldId="299"/>
            <ac:spMk id="42" creationId="{02EBFA83-D4DB-4CA0-B229-9E44634D7FE9}"/>
          </ac:spMkLst>
        </pc:spChg>
        <pc:spChg chg="del mod">
          <ac:chgData name="Kalepu, Srinath" userId="b34226c5-9d88-4de6-bc9b-068ebaaca84b" providerId="ADAL" clId="{5897B68D-1CC7-4EE7-B9A4-F1E912AA6E35}" dt="2024-04-30T16:12:06.595" v="1977"/>
          <ac:spMkLst>
            <pc:docMk/>
            <pc:sldMk cId="3831589674" sldId="299"/>
            <ac:spMk id="46" creationId="{21BDEC81-16A7-4451-B893-C15000083B77}"/>
          </ac:spMkLst>
        </pc:spChg>
        <pc:spChg chg="del mod">
          <ac:chgData name="Kalepu, Srinath" userId="b34226c5-9d88-4de6-bc9b-068ebaaca84b" providerId="ADAL" clId="{5897B68D-1CC7-4EE7-B9A4-F1E912AA6E35}" dt="2024-04-30T16:12:06.595" v="1977"/>
          <ac:spMkLst>
            <pc:docMk/>
            <pc:sldMk cId="3831589674" sldId="299"/>
            <ac:spMk id="48" creationId="{26A515A1-4D80-430E-BE0A-71A290516A82}"/>
          </ac:spMkLst>
        </pc:spChg>
        <pc:picChg chg="mod">
          <ac:chgData name="Kalepu, Srinath" userId="b34226c5-9d88-4de6-bc9b-068ebaaca84b" providerId="ADAL" clId="{5897B68D-1CC7-4EE7-B9A4-F1E912AA6E35}" dt="2024-04-30T16:12:06.595" v="1977"/>
          <ac:picMkLst>
            <pc:docMk/>
            <pc:sldMk cId="3831589674" sldId="299"/>
            <ac:picMk id="6" creationId="{850F4FA7-42BB-4879-522C-F6D336C97D9C}"/>
          </ac:picMkLst>
        </pc:picChg>
        <pc:picChg chg="mod">
          <ac:chgData name="Kalepu, Srinath" userId="b34226c5-9d88-4de6-bc9b-068ebaaca84b" providerId="ADAL" clId="{5897B68D-1CC7-4EE7-B9A4-F1E912AA6E35}" dt="2024-04-30T16:12:06.595" v="1977"/>
          <ac:picMkLst>
            <pc:docMk/>
            <pc:sldMk cId="3831589674" sldId="299"/>
            <ac:picMk id="9" creationId="{980189AD-9124-E38A-3BAF-9821EC073D8E}"/>
          </ac:picMkLst>
        </pc:picChg>
        <pc:picChg chg="mod">
          <ac:chgData name="Kalepu, Srinath" userId="b34226c5-9d88-4de6-bc9b-068ebaaca84b" providerId="ADAL" clId="{5897B68D-1CC7-4EE7-B9A4-F1E912AA6E35}" dt="2024-04-30T16:12:06.595" v="1977"/>
          <ac:picMkLst>
            <pc:docMk/>
            <pc:sldMk cId="3831589674" sldId="299"/>
            <ac:picMk id="11" creationId="{D06D4441-5BD3-EE5E-9C35-16FC1102A5B7}"/>
          </ac:picMkLst>
        </pc:picChg>
        <pc:picChg chg="del mod">
          <ac:chgData name="Kalepu, Srinath" userId="b34226c5-9d88-4de6-bc9b-068ebaaca84b" providerId="ADAL" clId="{5897B68D-1CC7-4EE7-B9A4-F1E912AA6E35}" dt="2024-04-30T16:12:06.595" v="1977"/>
          <ac:picMkLst>
            <pc:docMk/>
            <pc:sldMk cId="3831589674" sldId="299"/>
            <ac:picMk id="44" creationId="{B0DAC8FB-A162-44E3-A606-C855A03A5B09}"/>
          </ac:picMkLst>
        </pc:picChg>
      </pc:sldChg>
      <pc:sldChg chg="del">
        <pc:chgData name="Kalepu, Srinath" userId="b34226c5-9d88-4de6-bc9b-068ebaaca84b" providerId="ADAL" clId="{5897B68D-1CC7-4EE7-B9A4-F1E912AA6E35}" dt="2024-04-29T22:38:53.891" v="565" actId="47"/>
        <pc:sldMkLst>
          <pc:docMk/>
          <pc:sldMk cId="1075029071" sldId="300"/>
        </pc:sldMkLst>
      </pc:sldChg>
      <pc:sldChg chg="addSp delSp modSp add del mod">
        <pc:chgData name="Kalepu, Srinath" userId="b34226c5-9d88-4de6-bc9b-068ebaaca84b" providerId="ADAL" clId="{5897B68D-1CC7-4EE7-B9A4-F1E912AA6E35}" dt="2024-04-29T22:37:25.157" v="546" actId="47"/>
        <pc:sldMkLst>
          <pc:docMk/>
          <pc:sldMk cId="2654842251" sldId="301"/>
        </pc:sldMkLst>
        <pc:spChg chg="mod">
          <ac:chgData name="Kalepu, Srinath" userId="b34226c5-9d88-4de6-bc9b-068ebaaca84b" providerId="ADAL" clId="{5897B68D-1CC7-4EE7-B9A4-F1E912AA6E35}" dt="2024-04-29T22:18:23.665" v="290" actId="26606"/>
          <ac:spMkLst>
            <pc:docMk/>
            <pc:sldMk cId="2654842251" sldId="301"/>
            <ac:spMk id="2" creationId="{4A80468B-5CE3-77E4-FDBB-8A1C6E01CE5D}"/>
          </ac:spMkLst>
        </pc:spChg>
        <pc:spChg chg="mod ord">
          <ac:chgData name="Kalepu, Srinath" userId="b34226c5-9d88-4de6-bc9b-068ebaaca84b" providerId="ADAL" clId="{5897B68D-1CC7-4EE7-B9A4-F1E912AA6E35}" dt="2024-04-29T22:18:23.665" v="290" actId="26606"/>
          <ac:spMkLst>
            <pc:docMk/>
            <pc:sldMk cId="2654842251" sldId="301"/>
            <ac:spMk id="3" creationId="{A4DBBC24-F37E-34A9-B982-2EF831CB2C90}"/>
          </ac:spMkLst>
        </pc:spChg>
        <pc:spChg chg="add del">
          <ac:chgData name="Kalepu, Srinath" userId="b34226c5-9d88-4de6-bc9b-068ebaaca84b" providerId="ADAL" clId="{5897B68D-1CC7-4EE7-B9A4-F1E912AA6E35}" dt="2024-04-29T22:18:23.665" v="290" actId="26606"/>
          <ac:spMkLst>
            <pc:docMk/>
            <pc:sldMk cId="2654842251" sldId="301"/>
            <ac:spMk id="40" creationId="{0D7B6173-1D58-48E2-83CF-37350F315F75}"/>
          </ac:spMkLst>
        </pc:spChg>
        <pc:spChg chg="add del">
          <ac:chgData name="Kalepu, Srinath" userId="b34226c5-9d88-4de6-bc9b-068ebaaca84b" providerId="ADAL" clId="{5897B68D-1CC7-4EE7-B9A4-F1E912AA6E35}" dt="2024-04-29T22:18:23.665" v="290" actId="26606"/>
          <ac:spMkLst>
            <pc:docMk/>
            <pc:sldMk cId="2654842251" sldId="301"/>
            <ac:spMk id="42" creationId="{02EBFA83-D4DB-4CA0-B229-9E44634D7FE9}"/>
          </ac:spMkLst>
        </pc:spChg>
        <pc:spChg chg="add del">
          <ac:chgData name="Kalepu, Srinath" userId="b34226c5-9d88-4de6-bc9b-068ebaaca84b" providerId="ADAL" clId="{5897B68D-1CC7-4EE7-B9A4-F1E912AA6E35}" dt="2024-04-29T22:18:23.665" v="290" actId="26606"/>
          <ac:spMkLst>
            <pc:docMk/>
            <pc:sldMk cId="2654842251" sldId="301"/>
            <ac:spMk id="46" creationId="{21BDEC81-16A7-4451-B893-C15000083B77}"/>
          </ac:spMkLst>
        </pc:spChg>
        <pc:spChg chg="add del">
          <ac:chgData name="Kalepu, Srinath" userId="b34226c5-9d88-4de6-bc9b-068ebaaca84b" providerId="ADAL" clId="{5897B68D-1CC7-4EE7-B9A4-F1E912AA6E35}" dt="2024-04-29T22:18:23.665" v="290" actId="26606"/>
          <ac:spMkLst>
            <pc:docMk/>
            <pc:sldMk cId="2654842251" sldId="301"/>
            <ac:spMk id="48" creationId="{26A515A1-4D80-430E-BE0A-71A290516A82}"/>
          </ac:spMkLst>
        </pc:spChg>
        <pc:spChg chg="add del">
          <ac:chgData name="Kalepu, Srinath" userId="b34226c5-9d88-4de6-bc9b-068ebaaca84b" providerId="ADAL" clId="{5897B68D-1CC7-4EE7-B9A4-F1E912AA6E35}" dt="2024-04-29T22:18:23.665" v="290" actId="26606"/>
          <ac:spMkLst>
            <pc:docMk/>
            <pc:sldMk cId="2654842251" sldId="301"/>
            <ac:spMk id="50" creationId="{9D25F302-27C5-414F-97F8-6EA0A6C028BA}"/>
          </ac:spMkLst>
        </pc:spChg>
        <pc:spChg chg="add del">
          <ac:chgData name="Kalepu, Srinath" userId="b34226c5-9d88-4de6-bc9b-068ebaaca84b" providerId="ADAL" clId="{5897B68D-1CC7-4EE7-B9A4-F1E912AA6E35}" dt="2024-04-29T22:18:23.665" v="290" actId="26606"/>
          <ac:spMkLst>
            <pc:docMk/>
            <pc:sldMk cId="2654842251" sldId="301"/>
            <ac:spMk id="51" creationId="{041C67D0-A496-4B86-BF61-263FF9EFD7F0}"/>
          </ac:spMkLst>
        </pc:spChg>
        <pc:spChg chg="add del">
          <ac:chgData name="Kalepu, Srinath" userId="b34226c5-9d88-4de6-bc9b-068ebaaca84b" providerId="ADAL" clId="{5897B68D-1CC7-4EE7-B9A4-F1E912AA6E35}" dt="2024-04-29T22:18:23.665" v="290" actId="26606"/>
          <ac:spMkLst>
            <pc:docMk/>
            <pc:sldMk cId="2654842251" sldId="301"/>
            <ac:spMk id="52" creationId="{830A36F8-48C2-4842-A87B-8CE8DF4E7FD2}"/>
          </ac:spMkLst>
        </pc:spChg>
        <pc:spChg chg="add del">
          <ac:chgData name="Kalepu, Srinath" userId="b34226c5-9d88-4de6-bc9b-068ebaaca84b" providerId="ADAL" clId="{5897B68D-1CC7-4EE7-B9A4-F1E912AA6E35}" dt="2024-04-29T22:18:13.454" v="288" actId="26606"/>
          <ac:spMkLst>
            <pc:docMk/>
            <pc:sldMk cId="2654842251" sldId="301"/>
            <ac:spMk id="53" creationId="{8D1AA55E-40D5-461B-A5A8-4AE8AAB71B08}"/>
          </ac:spMkLst>
        </pc:spChg>
        <pc:spChg chg="add del">
          <ac:chgData name="Kalepu, Srinath" userId="b34226c5-9d88-4de6-bc9b-068ebaaca84b" providerId="ADAL" clId="{5897B68D-1CC7-4EE7-B9A4-F1E912AA6E35}" dt="2024-04-29T22:18:23.665" v="290" actId="26606"/>
          <ac:spMkLst>
            <pc:docMk/>
            <pc:sldMk cId="2654842251" sldId="301"/>
            <ac:spMk id="54" creationId="{8F451A30-466B-4996-9BA5-CD6ABCC6D558}"/>
          </ac:spMkLst>
        </pc:spChg>
        <pc:spChg chg="add del">
          <ac:chgData name="Kalepu, Srinath" userId="b34226c5-9d88-4de6-bc9b-068ebaaca84b" providerId="ADAL" clId="{5897B68D-1CC7-4EE7-B9A4-F1E912AA6E35}" dt="2024-04-29T22:18:13.454" v="288" actId="26606"/>
          <ac:spMkLst>
            <pc:docMk/>
            <pc:sldMk cId="2654842251" sldId="301"/>
            <ac:spMk id="62" creationId="{2CC250C2-BA67-4ABE-916B-F223C18F6BD6}"/>
          </ac:spMkLst>
        </pc:spChg>
        <pc:spChg chg="add del">
          <ac:chgData name="Kalepu, Srinath" userId="b34226c5-9d88-4de6-bc9b-068ebaaca84b" providerId="ADAL" clId="{5897B68D-1CC7-4EE7-B9A4-F1E912AA6E35}" dt="2024-04-29T22:18:13.454" v="288" actId="26606"/>
          <ac:spMkLst>
            <pc:docMk/>
            <pc:sldMk cId="2654842251" sldId="301"/>
            <ac:spMk id="64" creationId="{2CA8D992-BB3F-47CD-BA18-71D54539202C}"/>
          </ac:spMkLst>
        </pc:spChg>
        <pc:spChg chg="add del">
          <ac:chgData name="Kalepu, Srinath" userId="b34226c5-9d88-4de6-bc9b-068ebaaca84b" providerId="ADAL" clId="{5897B68D-1CC7-4EE7-B9A4-F1E912AA6E35}" dt="2024-04-29T22:18:12.878" v="287" actId="26606"/>
          <ac:spMkLst>
            <pc:docMk/>
            <pc:sldMk cId="2654842251" sldId="301"/>
            <ac:spMk id="69" creationId="{83062D90-2D65-4B9F-B28B-C68F817AC4A2}"/>
          </ac:spMkLst>
        </pc:spChg>
        <pc:grpChg chg="add del">
          <ac:chgData name="Kalepu, Srinath" userId="b34226c5-9d88-4de6-bc9b-068ebaaca84b" providerId="ADAL" clId="{5897B68D-1CC7-4EE7-B9A4-F1E912AA6E35}" dt="2024-04-29T22:18:13.454" v="288" actId="26606"/>
          <ac:grpSpMkLst>
            <pc:docMk/>
            <pc:sldMk cId="2654842251" sldId="301"/>
            <ac:grpSpMk id="57" creationId="{55E61915-5CEC-49BC-A41C-4DC6BB613095}"/>
          </ac:grpSpMkLst>
        </pc:grpChg>
        <pc:grpChg chg="add del">
          <ac:chgData name="Kalepu, Srinath" userId="b34226c5-9d88-4de6-bc9b-068ebaaca84b" providerId="ADAL" clId="{5897B68D-1CC7-4EE7-B9A4-F1E912AA6E35}" dt="2024-04-29T22:18:12.878" v="287" actId="26606"/>
          <ac:grpSpMkLst>
            <pc:docMk/>
            <pc:sldMk cId="2654842251" sldId="301"/>
            <ac:grpSpMk id="71" creationId="{067F19C3-C09C-4B70-8306-E0ACF405B7CC}"/>
          </ac:grpSpMkLst>
        </pc:grpChg>
        <pc:picChg chg="add mod ord">
          <ac:chgData name="Kalepu, Srinath" userId="b34226c5-9d88-4de6-bc9b-068ebaaca84b" providerId="ADAL" clId="{5897B68D-1CC7-4EE7-B9A4-F1E912AA6E35}" dt="2024-04-29T22:19:05.165" v="302" actId="14100"/>
          <ac:picMkLst>
            <pc:docMk/>
            <pc:sldMk cId="2654842251" sldId="301"/>
            <ac:picMk id="5" creationId="{E0A725F0-3582-02C5-9CED-D99A1297FBEF}"/>
          </ac:picMkLst>
        </pc:picChg>
        <pc:picChg chg="del">
          <ac:chgData name="Kalepu, Srinath" userId="b34226c5-9d88-4de6-bc9b-068ebaaca84b" providerId="ADAL" clId="{5897B68D-1CC7-4EE7-B9A4-F1E912AA6E35}" dt="2024-04-29T22:16:07.185" v="269" actId="478"/>
          <ac:picMkLst>
            <pc:docMk/>
            <pc:sldMk cId="2654842251" sldId="301"/>
            <ac:picMk id="6" creationId="{729945FF-B74C-D271-021C-5BF9B11186A3}"/>
          </ac:picMkLst>
        </pc:picChg>
        <pc:picChg chg="add del mod">
          <ac:chgData name="Kalepu, Srinath" userId="b34226c5-9d88-4de6-bc9b-068ebaaca84b" providerId="ADAL" clId="{5897B68D-1CC7-4EE7-B9A4-F1E912AA6E35}" dt="2024-04-29T22:17:14.658" v="280" actId="478"/>
          <ac:picMkLst>
            <pc:docMk/>
            <pc:sldMk cId="2654842251" sldId="301"/>
            <ac:picMk id="8" creationId="{B38640B3-633F-86B2-2D74-DC06EE350036}"/>
          </ac:picMkLst>
        </pc:picChg>
        <pc:picChg chg="del">
          <ac:chgData name="Kalepu, Srinath" userId="b34226c5-9d88-4de6-bc9b-068ebaaca84b" providerId="ADAL" clId="{5897B68D-1CC7-4EE7-B9A4-F1E912AA6E35}" dt="2024-04-29T22:16:05.464" v="268" actId="478"/>
          <ac:picMkLst>
            <pc:docMk/>
            <pc:sldMk cId="2654842251" sldId="301"/>
            <ac:picMk id="9" creationId="{BE895788-4F86-67B1-6E9C-6E6FE5AB1CBB}"/>
          </ac:picMkLst>
        </pc:picChg>
        <pc:picChg chg="add mod ord">
          <ac:chgData name="Kalepu, Srinath" userId="b34226c5-9d88-4de6-bc9b-068ebaaca84b" providerId="ADAL" clId="{5897B68D-1CC7-4EE7-B9A4-F1E912AA6E35}" dt="2024-04-29T22:19:11.857" v="304" actId="14100"/>
          <ac:picMkLst>
            <pc:docMk/>
            <pc:sldMk cId="2654842251" sldId="301"/>
            <ac:picMk id="11" creationId="{58A5797E-81AC-9EC5-4250-A3E468B92539}"/>
          </ac:picMkLst>
        </pc:picChg>
        <pc:picChg chg="add del">
          <ac:chgData name="Kalepu, Srinath" userId="b34226c5-9d88-4de6-bc9b-068ebaaca84b" providerId="ADAL" clId="{5897B68D-1CC7-4EE7-B9A4-F1E912AA6E35}" dt="2024-04-29T22:18:23.665" v="290" actId="26606"/>
          <ac:picMkLst>
            <pc:docMk/>
            <pc:sldMk cId="2654842251" sldId="301"/>
            <ac:picMk id="44" creationId="{B0DAC8FB-A162-44E3-A606-C855A03A5B09}"/>
          </ac:picMkLst>
        </pc:picChg>
        <pc:cxnChg chg="add del">
          <ac:chgData name="Kalepu, Srinath" userId="b34226c5-9d88-4de6-bc9b-068ebaaca84b" providerId="ADAL" clId="{5897B68D-1CC7-4EE7-B9A4-F1E912AA6E35}" dt="2024-04-29T22:18:13.454" v="288" actId="26606"/>
          <ac:cxnSpMkLst>
            <pc:docMk/>
            <pc:sldMk cId="2654842251" sldId="301"/>
            <ac:cxnSpMk id="55" creationId="{C49DA8F6-BCC1-4447-B54C-57856834B94B}"/>
          </ac:cxnSpMkLst>
        </pc:cxnChg>
      </pc:sldChg>
      <pc:sldChg chg="addSp delSp modSp add mod modTransition setBg modAnim delDesignElem">
        <pc:chgData name="Kalepu, Srinath" userId="b34226c5-9d88-4de6-bc9b-068ebaaca84b" providerId="ADAL" clId="{5897B68D-1CC7-4EE7-B9A4-F1E912AA6E35}" dt="2024-05-02T22:31:54.392" v="3664"/>
        <pc:sldMkLst>
          <pc:docMk/>
          <pc:sldMk cId="1652645405" sldId="302"/>
        </pc:sldMkLst>
        <pc:spChg chg="mod">
          <ac:chgData name="Kalepu, Srinath" userId="b34226c5-9d88-4de6-bc9b-068ebaaca84b" providerId="ADAL" clId="{5897B68D-1CC7-4EE7-B9A4-F1E912AA6E35}" dt="2024-04-30T16:14:19.823" v="1997" actId="27636"/>
          <ac:spMkLst>
            <pc:docMk/>
            <pc:sldMk cId="1652645405" sldId="302"/>
            <ac:spMk id="2" creationId="{4A80468B-5CE3-77E4-FDBB-8A1C6E01CE5D}"/>
          </ac:spMkLst>
        </pc:spChg>
        <pc:spChg chg="mod">
          <ac:chgData name="Kalepu, Srinath" userId="b34226c5-9d88-4de6-bc9b-068ebaaca84b" providerId="ADAL" clId="{5897B68D-1CC7-4EE7-B9A4-F1E912AA6E35}" dt="2024-04-30T18:12:17.914" v="3266" actId="14100"/>
          <ac:spMkLst>
            <pc:docMk/>
            <pc:sldMk cId="1652645405" sldId="302"/>
            <ac:spMk id="3" creationId="{A4DBBC24-F37E-34A9-B982-2EF831CB2C90}"/>
          </ac:spMkLst>
        </pc:spChg>
        <pc:spChg chg="add mod">
          <ac:chgData name="Kalepu, Srinath" userId="b34226c5-9d88-4de6-bc9b-068ebaaca84b" providerId="ADAL" clId="{5897B68D-1CC7-4EE7-B9A4-F1E912AA6E35}" dt="2024-04-30T16:12:06.595" v="1977"/>
          <ac:spMkLst>
            <pc:docMk/>
            <pc:sldMk cId="1652645405" sldId="302"/>
            <ac:spMk id="4" creationId="{C7E10DE7-15D5-869D-1A10-683F42292FA4}"/>
          </ac:spMkLst>
        </pc:spChg>
        <pc:spChg chg="add mod">
          <ac:chgData name="Kalepu, Srinath" userId="b34226c5-9d88-4de6-bc9b-068ebaaca84b" providerId="ADAL" clId="{5897B68D-1CC7-4EE7-B9A4-F1E912AA6E35}" dt="2024-04-29T22:20:30.012" v="309"/>
          <ac:spMkLst>
            <pc:docMk/>
            <pc:sldMk cId="1652645405" sldId="302"/>
            <ac:spMk id="6" creationId="{46AB5E52-5C3E-63EB-E91E-6F8987CD5B1B}"/>
          </ac:spMkLst>
        </pc:spChg>
        <pc:spChg chg="add mod">
          <ac:chgData name="Kalepu, Srinath" userId="b34226c5-9d88-4de6-bc9b-068ebaaca84b" providerId="ADAL" clId="{5897B68D-1CC7-4EE7-B9A4-F1E912AA6E35}" dt="2024-04-30T18:12:37.276" v="3272" actId="14100"/>
          <ac:spMkLst>
            <pc:docMk/>
            <pc:sldMk cId="1652645405" sldId="302"/>
            <ac:spMk id="6" creationId="{513DD094-AA62-B514-1AD9-008AD2E2AC58}"/>
          </ac:spMkLst>
        </pc:spChg>
        <pc:spChg chg="del mod">
          <ac:chgData name="Kalepu, Srinath" userId="b34226c5-9d88-4de6-bc9b-068ebaaca84b" providerId="ADAL" clId="{5897B68D-1CC7-4EE7-B9A4-F1E912AA6E35}" dt="2024-04-30T16:12:06.595" v="1977"/>
          <ac:spMkLst>
            <pc:docMk/>
            <pc:sldMk cId="1652645405" sldId="302"/>
            <ac:spMk id="40" creationId="{0D7B6173-1D58-48E2-83CF-37350F315F75}"/>
          </ac:spMkLst>
        </pc:spChg>
        <pc:spChg chg="del mod">
          <ac:chgData name="Kalepu, Srinath" userId="b34226c5-9d88-4de6-bc9b-068ebaaca84b" providerId="ADAL" clId="{5897B68D-1CC7-4EE7-B9A4-F1E912AA6E35}" dt="2024-04-30T16:12:06.595" v="1977"/>
          <ac:spMkLst>
            <pc:docMk/>
            <pc:sldMk cId="1652645405" sldId="302"/>
            <ac:spMk id="42" creationId="{02EBFA83-D4DB-4CA0-B229-9E44634D7FE9}"/>
          </ac:spMkLst>
        </pc:spChg>
        <pc:spChg chg="del mod">
          <ac:chgData name="Kalepu, Srinath" userId="b34226c5-9d88-4de6-bc9b-068ebaaca84b" providerId="ADAL" clId="{5897B68D-1CC7-4EE7-B9A4-F1E912AA6E35}" dt="2024-04-30T16:12:06.595" v="1977"/>
          <ac:spMkLst>
            <pc:docMk/>
            <pc:sldMk cId="1652645405" sldId="302"/>
            <ac:spMk id="46" creationId="{21BDEC81-16A7-4451-B893-C15000083B77}"/>
          </ac:spMkLst>
        </pc:spChg>
        <pc:spChg chg="del mod">
          <ac:chgData name="Kalepu, Srinath" userId="b34226c5-9d88-4de6-bc9b-068ebaaca84b" providerId="ADAL" clId="{5897B68D-1CC7-4EE7-B9A4-F1E912AA6E35}" dt="2024-04-30T16:12:06.595" v="1977"/>
          <ac:spMkLst>
            <pc:docMk/>
            <pc:sldMk cId="1652645405" sldId="302"/>
            <ac:spMk id="48" creationId="{26A515A1-4D80-430E-BE0A-71A290516A82}"/>
          </ac:spMkLst>
        </pc:spChg>
        <pc:picChg chg="add mod">
          <ac:chgData name="Kalepu, Srinath" userId="b34226c5-9d88-4de6-bc9b-068ebaaca84b" providerId="ADAL" clId="{5897B68D-1CC7-4EE7-B9A4-F1E912AA6E35}" dt="2024-04-30T18:12:54.187" v="3273" actId="1076"/>
          <ac:picMkLst>
            <pc:docMk/>
            <pc:sldMk cId="1652645405" sldId="302"/>
            <ac:picMk id="5" creationId="{25B828D5-C562-13C6-6789-9BC99526017C}"/>
          </ac:picMkLst>
        </pc:picChg>
        <pc:picChg chg="del">
          <ac:chgData name="Kalepu, Srinath" userId="b34226c5-9d88-4de6-bc9b-068ebaaca84b" providerId="ADAL" clId="{5897B68D-1CC7-4EE7-B9A4-F1E912AA6E35}" dt="2024-04-29T22:23:49.180" v="372" actId="478"/>
          <ac:picMkLst>
            <pc:docMk/>
            <pc:sldMk cId="1652645405" sldId="302"/>
            <ac:picMk id="5" creationId="{E0A725F0-3582-02C5-9CED-D99A1297FBEF}"/>
          </ac:picMkLst>
        </pc:picChg>
        <pc:picChg chg="add mod">
          <ac:chgData name="Kalepu, Srinath" userId="b34226c5-9d88-4de6-bc9b-068ebaaca84b" providerId="ADAL" clId="{5897B68D-1CC7-4EE7-B9A4-F1E912AA6E35}" dt="2024-04-30T18:12:20.867" v="3267" actId="1076"/>
          <ac:picMkLst>
            <pc:docMk/>
            <pc:sldMk cId="1652645405" sldId="302"/>
            <ac:picMk id="8" creationId="{EB5DFA4E-2DE3-A0B1-F0AB-7956D2276D25}"/>
          </ac:picMkLst>
        </pc:picChg>
        <pc:picChg chg="del">
          <ac:chgData name="Kalepu, Srinath" userId="b34226c5-9d88-4de6-bc9b-068ebaaca84b" providerId="ADAL" clId="{5897B68D-1CC7-4EE7-B9A4-F1E912AA6E35}" dt="2024-04-29T22:23:50.951" v="373" actId="478"/>
          <ac:picMkLst>
            <pc:docMk/>
            <pc:sldMk cId="1652645405" sldId="302"/>
            <ac:picMk id="11" creationId="{58A5797E-81AC-9EC5-4250-A3E468B92539}"/>
          </ac:picMkLst>
        </pc:picChg>
        <pc:picChg chg="del mod">
          <ac:chgData name="Kalepu, Srinath" userId="b34226c5-9d88-4de6-bc9b-068ebaaca84b" providerId="ADAL" clId="{5897B68D-1CC7-4EE7-B9A4-F1E912AA6E35}" dt="2024-04-30T16:12:06.595" v="1977"/>
          <ac:picMkLst>
            <pc:docMk/>
            <pc:sldMk cId="1652645405" sldId="302"/>
            <ac:picMk id="44" creationId="{B0DAC8FB-A162-44E3-A606-C855A03A5B09}"/>
          </ac:picMkLst>
        </pc:picChg>
      </pc:sldChg>
      <pc:sldChg chg="delSp add del ord modTransition setBg delDesignElem">
        <pc:chgData name="Kalepu, Srinath" userId="b34226c5-9d88-4de6-bc9b-068ebaaca84b" providerId="ADAL" clId="{5897B68D-1CC7-4EE7-B9A4-F1E912AA6E35}" dt="2024-04-29T22:26:14.333" v="385" actId="47"/>
        <pc:sldMkLst>
          <pc:docMk/>
          <pc:sldMk cId="2037428057" sldId="303"/>
        </pc:sldMkLst>
        <pc:spChg chg="del">
          <ac:chgData name="Kalepu, Srinath" userId="b34226c5-9d88-4de6-bc9b-068ebaaca84b" providerId="ADAL" clId="{5897B68D-1CC7-4EE7-B9A4-F1E912AA6E35}" dt="2024-04-29T22:24:24.155" v="379"/>
          <ac:spMkLst>
            <pc:docMk/>
            <pc:sldMk cId="2037428057" sldId="303"/>
            <ac:spMk id="40" creationId="{0D7B6173-1D58-48E2-83CF-37350F315F75}"/>
          </ac:spMkLst>
        </pc:spChg>
        <pc:spChg chg="del">
          <ac:chgData name="Kalepu, Srinath" userId="b34226c5-9d88-4de6-bc9b-068ebaaca84b" providerId="ADAL" clId="{5897B68D-1CC7-4EE7-B9A4-F1E912AA6E35}" dt="2024-04-29T22:24:24.155" v="379"/>
          <ac:spMkLst>
            <pc:docMk/>
            <pc:sldMk cId="2037428057" sldId="303"/>
            <ac:spMk id="42" creationId="{02EBFA83-D4DB-4CA0-B229-9E44634D7FE9}"/>
          </ac:spMkLst>
        </pc:spChg>
        <pc:spChg chg="del">
          <ac:chgData name="Kalepu, Srinath" userId="b34226c5-9d88-4de6-bc9b-068ebaaca84b" providerId="ADAL" clId="{5897B68D-1CC7-4EE7-B9A4-F1E912AA6E35}" dt="2024-04-29T22:24:24.155" v="379"/>
          <ac:spMkLst>
            <pc:docMk/>
            <pc:sldMk cId="2037428057" sldId="303"/>
            <ac:spMk id="46" creationId="{21BDEC81-16A7-4451-B893-C15000083B77}"/>
          </ac:spMkLst>
        </pc:spChg>
        <pc:spChg chg="del">
          <ac:chgData name="Kalepu, Srinath" userId="b34226c5-9d88-4de6-bc9b-068ebaaca84b" providerId="ADAL" clId="{5897B68D-1CC7-4EE7-B9A4-F1E912AA6E35}" dt="2024-04-29T22:24:24.155" v="379"/>
          <ac:spMkLst>
            <pc:docMk/>
            <pc:sldMk cId="2037428057" sldId="303"/>
            <ac:spMk id="48" creationId="{26A515A1-4D80-430E-BE0A-71A290516A82}"/>
          </ac:spMkLst>
        </pc:spChg>
        <pc:picChg chg="del">
          <ac:chgData name="Kalepu, Srinath" userId="b34226c5-9d88-4de6-bc9b-068ebaaca84b" providerId="ADAL" clId="{5897B68D-1CC7-4EE7-B9A4-F1E912AA6E35}" dt="2024-04-29T22:24:24.155" v="379"/>
          <ac:picMkLst>
            <pc:docMk/>
            <pc:sldMk cId="2037428057" sldId="303"/>
            <ac:picMk id="44" creationId="{B0DAC8FB-A162-44E3-A606-C855A03A5B09}"/>
          </ac:picMkLst>
        </pc:picChg>
      </pc:sldChg>
      <pc:sldChg chg="addSp delSp modSp add del mod">
        <pc:chgData name="Kalepu, Srinath" userId="b34226c5-9d88-4de6-bc9b-068ebaaca84b" providerId="ADAL" clId="{5897B68D-1CC7-4EE7-B9A4-F1E912AA6E35}" dt="2024-04-29T22:34:05.567" v="503" actId="47"/>
        <pc:sldMkLst>
          <pc:docMk/>
          <pc:sldMk cId="3303603214" sldId="304"/>
        </pc:sldMkLst>
        <pc:spChg chg="mod">
          <ac:chgData name="Kalepu, Srinath" userId="b34226c5-9d88-4de6-bc9b-068ebaaca84b" providerId="ADAL" clId="{5897B68D-1CC7-4EE7-B9A4-F1E912AA6E35}" dt="2024-04-29T22:32:43.487" v="486" actId="26606"/>
          <ac:spMkLst>
            <pc:docMk/>
            <pc:sldMk cId="3303603214" sldId="304"/>
            <ac:spMk id="2" creationId="{4A80468B-5CE3-77E4-FDBB-8A1C6E01CE5D}"/>
          </ac:spMkLst>
        </pc:spChg>
        <pc:spChg chg="mod">
          <ac:chgData name="Kalepu, Srinath" userId="b34226c5-9d88-4de6-bc9b-068ebaaca84b" providerId="ADAL" clId="{5897B68D-1CC7-4EE7-B9A4-F1E912AA6E35}" dt="2024-04-29T22:32:43.487" v="486" actId="26606"/>
          <ac:spMkLst>
            <pc:docMk/>
            <pc:sldMk cId="3303603214" sldId="304"/>
            <ac:spMk id="3" creationId="{A4DBBC24-F37E-34A9-B982-2EF831CB2C90}"/>
          </ac:spMkLst>
        </pc:spChg>
        <pc:spChg chg="mod">
          <ac:chgData name="Kalepu, Srinath" userId="b34226c5-9d88-4de6-bc9b-068ebaaca84b" providerId="ADAL" clId="{5897B68D-1CC7-4EE7-B9A4-F1E912AA6E35}" dt="2024-04-29T22:32:43.487" v="486" actId="26606"/>
          <ac:spMkLst>
            <pc:docMk/>
            <pc:sldMk cId="3303603214" sldId="304"/>
            <ac:spMk id="4" creationId="{C7E10DE7-15D5-869D-1A10-683F42292FA4}"/>
          </ac:spMkLst>
        </pc:spChg>
        <pc:spChg chg="add mod">
          <ac:chgData name="Kalepu, Srinath" userId="b34226c5-9d88-4de6-bc9b-068ebaaca84b" providerId="ADAL" clId="{5897B68D-1CC7-4EE7-B9A4-F1E912AA6E35}" dt="2024-04-29T22:32:43.487" v="486" actId="26606"/>
          <ac:spMkLst>
            <pc:docMk/>
            <pc:sldMk cId="3303603214" sldId="304"/>
            <ac:spMk id="5" creationId="{45C5C604-459B-2EE8-9F2D-5AA29CCF928C}"/>
          </ac:spMkLst>
        </pc:spChg>
        <pc:spChg chg="add del">
          <ac:chgData name="Kalepu, Srinath" userId="b34226c5-9d88-4de6-bc9b-068ebaaca84b" providerId="ADAL" clId="{5897B68D-1CC7-4EE7-B9A4-F1E912AA6E35}" dt="2024-04-29T22:32:43.487" v="486" actId="26606"/>
          <ac:spMkLst>
            <pc:docMk/>
            <pc:sldMk cId="3303603214" sldId="304"/>
            <ac:spMk id="40" creationId="{0D7B6173-1D58-48E2-83CF-37350F315F75}"/>
          </ac:spMkLst>
        </pc:spChg>
        <pc:spChg chg="add del">
          <ac:chgData name="Kalepu, Srinath" userId="b34226c5-9d88-4de6-bc9b-068ebaaca84b" providerId="ADAL" clId="{5897B68D-1CC7-4EE7-B9A4-F1E912AA6E35}" dt="2024-04-29T22:32:43.487" v="486" actId="26606"/>
          <ac:spMkLst>
            <pc:docMk/>
            <pc:sldMk cId="3303603214" sldId="304"/>
            <ac:spMk id="42" creationId="{02EBFA83-D4DB-4CA0-B229-9E44634D7FE9}"/>
          </ac:spMkLst>
        </pc:spChg>
        <pc:spChg chg="add del">
          <ac:chgData name="Kalepu, Srinath" userId="b34226c5-9d88-4de6-bc9b-068ebaaca84b" providerId="ADAL" clId="{5897B68D-1CC7-4EE7-B9A4-F1E912AA6E35}" dt="2024-04-29T22:32:43.487" v="486" actId="26606"/>
          <ac:spMkLst>
            <pc:docMk/>
            <pc:sldMk cId="3303603214" sldId="304"/>
            <ac:spMk id="46" creationId="{21BDEC81-16A7-4451-B893-C15000083B77}"/>
          </ac:spMkLst>
        </pc:spChg>
        <pc:spChg chg="add del">
          <ac:chgData name="Kalepu, Srinath" userId="b34226c5-9d88-4de6-bc9b-068ebaaca84b" providerId="ADAL" clId="{5897B68D-1CC7-4EE7-B9A4-F1E912AA6E35}" dt="2024-04-29T22:32:43.487" v="486" actId="26606"/>
          <ac:spMkLst>
            <pc:docMk/>
            <pc:sldMk cId="3303603214" sldId="304"/>
            <ac:spMk id="48" creationId="{26A515A1-4D80-430E-BE0A-71A290516A82}"/>
          </ac:spMkLst>
        </pc:spChg>
        <pc:spChg chg="add del">
          <ac:chgData name="Kalepu, Srinath" userId="b34226c5-9d88-4de6-bc9b-068ebaaca84b" providerId="ADAL" clId="{5897B68D-1CC7-4EE7-B9A4-F1E912AA6E35}" dt="2024-04-29T22:32:43.487" v="486" actId="26606"/>
          <ac:spMkLst>
            <pc:docMk/>
            <pc:sldMk cId="3303603214" sldId="304"/>
            <ac:spMk id="50" creationId="{6B92FAF7-0AD3-4B47-9111-D0E9CD79E247}"/>
          </ac:spMkLst>
        </pc:spChg>
        <pc:grpChg chg="add del">
          <ac:chgData name="Kalepu, Srinath" userId="b34226c5-9d88-4de6-bc9b-068ebaaca84b" providerId="ADAL" clId="{5897B68D-1CC7-4EE7-B9A4-F1E912AA6E35}" dt="2024-04-29T22:32:43.487" v="486" actId="26606"/>
          <ac:grpSpMkLst>
            <pc:docMk/>
            <pc:sldMk cId="3303603214" sldId="304"/>
            <ac:grpSpMk id="55" creationId="{D6A77139-BADB-4B2C-BD41-B67A4D37D758}"/>
          </ac:grpSpMkLst>
        </pc:grpChg>
        <pc:grpChg chg="add del">
          <ac:chgData name="Kalepu, Srinath" userId="b34226c5-9d88-4de6-bc9b-068ebaaca84b" providerId="ADAL" clId="{5897B68D-1CC7-4EE7-B9A4-F1E912AA6E35}" dt="2024-04-29T22:32:43.487" v="486" actId="26606"/>
          <ac:grpSpMkLst>
            <pc:docMk/>
            <pc:sldMk cId="3303603214" sldId="304"/>
            <ac:grpSpMk id="61" creationId="{2786ABD8-AB9F-46F2-A7D9-36F1F7338CF9}"/>
          </ac:grpSpMkLst>
        </pc:grpChg>
        <pc:picChg chg="add del">
          <ac:chgData name="Kalepu, Srinath" userId="b34226c5-9d88-4de6-bc9b-068ebaaca84b" providerId="ADAL" clId="{5897B68D-1CC7-4EE7-B9A4-F1E912AA6E35}" dt="2024-04-29T22:27:58.043" v="397" actId="22"/>
          <ac:picMkLst>
            <pc:docMk/>
            <pc:sldMk cId="3303603214" sldId="304"/>
            <ac:picMk id="7" creationId="{781F3E9C-DC97-2E16-7C4A-DE4968341113}"/>
          </ac:picMkLst>
        </pc:picChg>
        <pc:picChg chg="del">
          <ac:chgData name="Kalepu, Srinath" userId="b34226c5-9d88-4de6-bc9b-068ebaaca84b" providerId="ADAL" clId="{5897B68D-1CC7-4EE7-B9A4-F1E912AA6E35}" dt="2024-04-29T22:31:25.144" v="460" actId="478"/>
          <ac:picMkLst>
            <pc:docMk/>
            <pc:sldMk cId="3303603214" sldId="304"/>
            <ac:picMk id="8" creationId="{EB5DFA4E-2DE3-A0B1-F0AB-7956D2276D25}"/>
          </ac:picMkLst>
        </pc:picChg>
        <pc:picChg chg="add mod ord">
          <ac:chgData name="Kalepu, Srinath" userId="b34226c5-9d88-4de6-bc9b-068ebaaca84b" providerId="ADAL" clId="{5897B68D-1CC7-4EE7-B9A4-F1E912AA6E35}" dt="2024-04-29T22:32:43.487" v="486" actId="26606"/>
          <ac:picMkLst>
            <pc:docMk/>
            <pc:sldMk cId="3303603214" sldId="304"/>
            <ac:picMk id="10" creationId="{0913F5DB-D407-9454-BD60-F3AACCD5FC8B}"/>
          </ac:picMkLst>
        </pc:picChg>
        <pc:picChg chg="add mod ord">
          <ac:chgData name="Kalepu, Srinath" userId="b34226c5-9d88-4de6-bc9b-068ebaaca84b" providerId="ADAL" clId="{5897B68D-1CC7-4EE7-B9A4-F1E912AA6E35}" dt="2024-04-29T22:32:43.487" v="486" actId="26606"/>
          <ac:picMkLst>
            <pc:docMk/>
            <pc:sldMk cId="3303603214" sldId="304"/>
            <ac:picMk id="12" creationId="{6C207EFD-B75A-F988-DB53-E16CE8B65849}"/>
          </ac:picMkLst>
        </pc:picChg>
        <pc:picChg chg="add del">
          <ac:chgData name="Kalepu, Srinath" userId="b34226c5-9d88-4de6-bc9b-068ebaaca84b" providerId="ADAL" clId="{5897B68D-1CC7-4EE7-B9A4-F1E912AA6E35}" dt="2024-04-29T22:32:43.487" v="486" actId="26606"/>
          <ac:picMkLst>
            <pc:docMk/>
            <pc:sldMk cId="3303603214" sldId="304"/>
            <ac:picMk id="44" creationId="{B0DAC8FB-A162-44E3-A606-C855A03A5B09}"/>
          </ac:picMkLst>
        </pc:picChg>
        <pc:cxnChg chg="add del">
          <ac:chgData name="Kalepu, Srinath" userId="b34226c5-9d88-4de6-bc9b-068ebaaca84b" providerId="ADAL" clId="{5897B68D-1CC7-4EE7-B9A4-F1E912AA6E35}" dt="2024-04-29T22:32:29.425" v="480" actId="26606"/>
          <ac:cxnSpMkLst>
            <pc:docMk/>
            <pc:sldMk cId="3303603214" sldId="304"/>
            <ac:cxnSpMk id="53" creationId="{8C670C15-4E55-021E-79EA-BFCE4A460DFD}"/>
          </ac:cxnSpMkLst>
        </pc:cxnChg>
      </pc:sldChg>
      <pc:sldChg chg="addSp delSp modSp add del mod ord setBg delDesignElem">
        <pc:chgData name="Kalepu, Srinath" userId="b34226c5-9d88-4de6-bc9b-068ebaaca84b" providerId="ADAL" clId="{5897B68D-1CC7-4EE7-B9A4-F1E912AA6E35}" dt="2024-04-30T16:16:25.324" v="2015" actId="47"/>
        <pc:sldMkLst>
          <pc:docMk/>
          <pc:sldMk cId="588075440" sldId="305"/>
        </pc:sldMkLst>
        <pc:spChg chg="mod">
          <ac:chgData name="Kalepu, Srinath" userId="b34226c5-9d88-4de6-bc9b-068ebaaca84b" providerId="ADAL" clId="{5897B68D-1CC7-4EE7-B9A4-F1E912AA6E35}" dt="2024-04-30T16:12:06.595" v="1977"/>
          <ac:spMkLst>
            <pc:docMk/>
            <pc:sldMk cId="588075440" sldId="305"/>
            <ac:spMk id="2" creationId="{4A80468B-5CE3-77E4-FDBB-8A1C6E01CE5D}"/>
          </ac:spMkLst>
        </pc:spChg>
        <pc:spChg chg="mod">
          <ac:chgData name="Kalepu, Srinath" userId="b34226c5-9d88-4de6-bc9b-068ebaaca84b" providerId="ADAL" clId="{5897B68D-1CC7-4EE7-B9A4-F1E912AA6E35}" dt="2024-04-30T16:12:06.595" v="1977"/>
          <ac:spMkLst>
            <pc:docMk/>
            <pc:sldMk cId="588075440" sldId="305"/>
            <ac:spMk id="3" creationId="{A4DBBC24-F37E-34A9-B982-2EF831CB2C90}"/>
          </ac:spMkLst>
        </pc:spChg>
        <pc:spChg chg="del mod">
          <ac:chgData name="Kalepu, Srinath" userId="b34226c5-9d88-4de6-bc9b-068ebaaca84b" providerId="ADAL" clId="{5897B68D-1CC7-4EE7-B9A4-F1E912AA6E35}" dt="2024-04-30T16:12:06.595" v="1977"/>
          <ac:spMkLst>
            <pc:docMk/>
            <pc:sldMk cId="588075440" sldId="305"/>
            <ac:spMk id="40" creationId="{0D7B6173-1D58-48E2-83CF-37350F315F75}"/>
          </ac:spMkLst>
        </pc:spChg>
        <pc:spChg chg="del mod">
          <ac:chgData name="Kalepu, Srinath" userId="b34226c5-9d88-4de6-bc9b-068ebaaca84b" providerId="ADAL" clId="{5897B68D-1CC7-4EE7-B9A4-F1E912AA6E35}" dt="2024-04-30T16:12:06.595" v="1977"/>
          <ac:spMkLst>
            <pc:docMk/>
            <pc:sldMk cId="588075440" sldId="305"/>
            <ac:spMk id="42" creationId="{02EBFA83-D4DB-4CA0-B229-9E44634D7FE9}"/>
          </ac:spMkLst>
        </pc:spChg>
        <pc:spChg chg="del mod">
          <ac:chgData name="Kalepu, Srinath" userId="b34226c5-9d88-4de6-bc9b-068ebaaca84b" providerId="ADAL" clId="{5897B68D-1CC7-4EE7-B9A4-F1E912AA6E35}" dt="2024-04-30T16:12:06.595" v="1977"/>
          <ac:spMkLst>
            <pc:docMk/>
            <pc:sldMk cId="588075440" sldId="305"/>
            <ac:spMk id="46" creationId="{21BDEC81-16A7-4451-B893-C15000083B77}"/>
          </ac:spMkLst>
        </pc:spChg>
        <pc:spChg chg="del mod">
          <ac:chgData name="Kalepu, Srinath" userId="b34226c5-9d88-4de6-bc9b-068ebaaca84b" providerId="ADAL" clId="{5897B68D-1CC7-4EE7-B9A4-F1E912AA6E35}" dt="2024-04-30T16:12:06.595" v="1977"/>
          <ac:spMkLst>
            <pc:docMk/>
            <pc:sldMk cId="588075440" sldId="305"/>
            <ac:spMk id="48" creationId="{26A515A1-4D80-430E-BE0A-71A290516A82}"/>
          </ac:spMkLst>
        </pc:spChg>
        <pc:picChg chg="add mod">
          <ac:chgData name="Kalepu, Srinath" userId="b34226c5-9d88-4de6-bc9b-068ebaaca84b" providerId="ADAL" clId="{5897B68D-1CC7-4EE7-B9A4-F1E912AA6E35}" dt="2024-04-30T16:12:06.595" v="1977"/>
          <ac:picMkLst>
            <pc:docMk/>
            <pc:sldMk cId="588075440" sldId="305"/>
            <ac:picMk id="4" creationId="{AF0709F5-5BBF-722F-DA00-F4A240A17799}"/>
          </ac:picMkLst>
        </pc:picChg>
        <pc:picChg chg="del">
          <ac:chgData name="Kalepu, Srinath" userId="b34226c5-9d88-4de6-bc9b-068ebaaca84b" providerId="ADAL" clId="{5897B68D-1CC7-4EE7-B9A4-F1E912AA6E35}" dt="2024-04-29T22:33:40.326" v="497" actId="478"/>
          <ac:picMkLst>
            <pc:docMk/>
            <pc:sldMk cId="588075440" sldId="305"/>
            <ac:picMk id="5" creationId="{5AC598B1-B606-3B7B-B431-9271CAD3BF48}"/>
          </ac:picMkLst>
        </pc:picChg>
        <pc:picChg chg="add mod">
          <ac:chgData name="Kalepu, Srinath" userId="b34226c5-9d88-4de6-bc9b-068ebaaca84b" providerId="ADAL" clId="{5897B68D-1CC7-4EE7-B9A4-F1E912AA6E35}" dt="2024-04-30T16:12:06.595" v="1977"/>
          <ac:picMkLst>
            <pc:docMk/>
            <pc:sldMk cId="588075440" sldId="305"/>
            <ac:picMk id="6" creationId="{86A678FF-11F7-11B2-0672-F349F71A46B4}"/>
          </ac:picMkLst>
        </pc:picChg>
        <pc:picChg chg="del">
          <ac:chgData name="Kalepu, Srinath" userId="b34226c5-9d88-4de6-bc9b-068ebaaca84b" providerId="ADAL" clId="{5897B68D-1CC7-4EE7-B9A4-F1E912AA6E35}" dt="2024-04-29T22:33:29.905" v="491" actId="478"/>
          <ac:picMkLst>
            <pc:docMk/>
            <pc:sldMk cId="588075440" sldId="305"/>
            <ac:picMk id="7" creationId="{0B09220A-BE73-ADE5-E3DC-251761A87BC4}"/>
          </ac:picMkLst>
        </pc:picChg>
        <pc:picChg chg="del mod">
          <ac:chgData name="Kalepu, Srinath" userId="b34226c5-9d88-4de6-bc9b-068ebaaca84b" providerId="ADAL" clId="{5897B68D-1CC7-4EE7-B9A4-F1E912AA6E35}" dt="2024-04-30T16:12:06.595" v="1977"/>
          <ac:picMkLst>
            <pc:docMk/>
            <pc:sldMk cId="588075440" sldId="305"/>
            <ac:picMk id="44" creationId="{B0DAC8FB-A162-44E3-A606-C855A03A5B09}"/>
          </ac:picMkLst>
        </pc:picChg>
      </pc:sldChg>
      <pc:sldChg chg="addSp delSp modSp add mod ord modTransition setBg delDesignElem">
        <pc:chgData name="Kalepu, Srinath" userId="b34226c5-9d88-4de6-bc9b-068ebaaca84b" providerId="ADAL" clId="{5897B68D-1CC7-4EE7-B9A4-F1E912AA6E35}" dt="2024-05-02T22:31:54.392" v="3664"/>
        <pc:sldMkLst>
          <pc:docMk/>
          <pc:sldMk cId="238778920" sldId="306"/>
        </pc:sldMkLst>
        <pc:spChg chg="mod">
          <ac:chgData name="Kalepu, Srinath" userId="b34226c5-9d88-4de6-bc9b-068ebaaca84b" providerId="ADAL" clId="{5897B68D-1CC7-4EE7-B9A4-F1E912AA6E35}" dt="2024-04-30T17:05:43.738" v="2655" actId="1076"/>
          <ac:spMkLst>
            <pc:docMk/>
            <pc:sldMk cId="238778920" sldId="306"/>
            <ac:spMk id="2" creationId="{4A80468B-5CE3-77E4-FDBB-8A1C6E01CE5D}"/>
          </ac:spMkLst>
        </pc:spChg>
        <pc:spChg chg="mod">
          <ac:chgData name="Kalepu, Srinath" userId="b34226c5-9d88-4de6-bc9b-068ebaaca84b" providerId="ADAL" clId="{5897B68D-1CC7-4EE7-B9A4-F1E912AA6E35}" dt="2024-04-30T17:35:06.197" v="3189" actId="20577"/>
          <ac:spMkLst>
            <pc:docMk/>
            <pc:sldMk cId="238778920" sldId="306"/>
            <ac:spMk id="3" creationId="{A4DBBC24-F37E-34A9-B982-2EF831CB2C90}"/>
          </ac:spMkLst>
        </pc:spChg>
        <pc:spChg chg="del mod">
          <ac:chgData name="Kalepu, Srinath" userId="b34226c5-9d88-4de6-bc9b-068ebaaca84b" providerId="ADAL" clId="{5897B68D-1CC7-4EE7-B9A4-F1E912AA6E35}" dt="2024-04-30T16:12:06.595" v="1977"/>
          <ac:spMkLst>
            <pc:docMk/>
            <pc:sldMk cId="238778920" sldId="306"/>
            <ac:spMk id="40" creationId="{0D7B6173-1D58-48E2-83CF-37350F315F75}"/>
          </ac:spMkLst>
        </pc:spChg>
        <pc:spChg chg="del mod">
          <ac:chgData name="Kalepu, Srinath" userId="b34226c5-9d88-4de6-bc9b-068ebaaca84b" providerId="ADAL" clId="{5897B68D-1CC7-4EE7-B9A4-F1E912AA6E35}" dt="2024-04-30T16:12:06.595" v="1977"/>
          <ac:spMkLst>
            <pc:docMk/>
            <pc:sldMk cId="238778920" sldId="306"/>
            <ac:spMk id="42" creationId="{02EBFA83-D4DB-4CA0-B229-9E44634D7FE9}"/>
          </ac:spMkLst>
        </pc:spChg>
        <pc:spChg chg="del mod">
          <ac:chgData name="Kalepu, Srinath" userId="b34226c5-9d88-4de6-bc9b-068ebaaca84b" providerId="ADAL" clId="{5897B68D-1CC7-4EE7-B9A4-F1E912AA6E35}" dt="2024-04-30T16:12:06.595" v="1977"/>
          <ac:spMkLst>
            <pc:docMk/>
            <pc:sldMk cId="238778920" sldId="306"/>
            <ac:spMk id="46" creationId="{21BDEC81-16A7-4451-B893-C15000083B77}"/>
          </ac:spMkLst>
        </pc:spChg>
        <pc:spChg chg="del mod">
          <ac:chgData name="Kalepu, Srinath" userId="b34226c5-9d88-4de6-bc9b-068ebaaca84b" providerId="ADAL" clId="{5897B68D-1CC7-4EE7-B9A4-F1E912AA6E35}" dt="2024-04-30T16:12:06.595" v="1977"/>
          <ac:spMkLst>
            <pc:docMk/>
            <pc:sldMk cId="238778920" sldId="306"/>
            <ac:spMk id="48" creationId="{26A515A1-4D80-430E-BE0A-71A290516A82}"/>
          </ac:spMkLst>
        </pc:spChg>
        <pc:picChg chg="del">
          <ac:chgData name="Kalepu, Srinath" userId="b34226c5-9d88-4de6-bc9b-068ebaaca84b" providerId="ADAL" clId="{5897B68D-1CC7-4EE7-B9A4-F1E912AA6E35}" dt="2024-04-29T22:36:44.773" v="533" actId="478"/>
          <ac:picMkLst>
            <pc:docMk/>
            <pc:sldMk cId="238778920" sldId="306"/>
            <ac:picMk id="4" creationId="{AF0709F5-5BBF-722F-DA00-F4A240A17799}"/>
          </ac:picMkLst>
        </pc:picChg>
        <pc:picChg chg="add mod">
          <ac:chgData name="Kalepu, Srinath" userId="b34226c5-9d88-4de6-bc9b-068ebaaca84b" providerId="ADAL" clId="{5897B68D-1CC7-4EE7-B9A4-F1E912AA6E35}" dt="2024-04-30T16:13:53.129" v="1995" actId="14100"/>
          <ac:picMkLst>
            <pc:docMk/>
            <pc:sldMk cId="238778920" sldId="306"/>
            <ac:picMk id="5" creationId="{F30E0EF3-4B9B-828C-0BCB-D031C139E290}"/>
          </ac:picMkLst>
        </pc:picChg>
        <pc:picChg chg="del">
          <ac:chgData name="Kalepu, Srinath" userId="b34226c5-9d88-4de6-bc9b-068ebaaca84b" providerId="ADAL" clId="{5897B68D-1CC7-4EE7-B9A4-F1E912AA6E35}" dt="2024-04-29T22:37:00.115" v="539" actId="478"/>
          <ac:picMkLst>
            <pc:docMk/>
            <pc:sldMk cId="238778920" sldId="306"/>
            <ac:picMk id="6" creationId="{86A678FF-11F7-11B2-0672-F349F71A46B4}"/>
          </ac:picMkLst>
        </pc:picChg>
        <pc:picChg chg="add mod">
          <ac:chgData name="Kalepu, Srinath" userId="b34226c5-9d88-4de6-bc9b-068ebaaca84b" providerId="ADAL" clId="{5897B68D-1CC7-4EE7-B9A4-F1E912AA6E35}" dt="2024-04-30T16:12:06.595" v="1977"/>
          <ac:picMkLst>
            <pc:docMk/>
            <pc:sldMk cId="238778920" sldId="306"/>
            <ac:picMk id="7" creationId="{C35C44B2-13B7-254B-AAF8-9531FC671BEF}"/>
          </ac:picMkLst>
        </pc:picChg>
        <pc:picChg chg="del mod">
          <ac:chgData name="Kalepu, Srinath" userId="b34226c5-9d88-4de6-bc9b-068ebaaca84b" providerId="ADAL" clId="{5897B68D-1CC7-4EE7-B9A4-F1E912AA6E35}" dt="2024-04-30T16:12:06.595" v="1977"/>
          <ac:picMkLst>
            <pc:docMk/>
            <pc:sldMk cId="238778920" sldId="306"/>
            <ac:picMk id="44" creationId="{B0DAC8FB-A162-44E3-A606-C855A03A5B09}"/>
          </ac:picMkLst>
        </pc:picChg>
      </pc:sldChg>
      <pc:sldChg chg="addSp delSp modSp add del mod ord">
        <pc:chgData name="Kalepu, Srinath" userId="b34226c5-9d88-4de6-bc9b-068ebaaca84b" providerId="ADAL" clId="{5897B68D-1CC7-4EE7-B9A4-F1E912AA6E35}" dt="2024-04-29T22:35:41.900" v="527" actId="47"/>
        <pc:sldMkLst>
          <pc:docMk/>
          <pc:sldMk cId="1116529050" sldId="306"/>
        </pc:sldMkLst>
        <pc:spChg chg="mod">
          <ac:chgData name="Kalepu, Srinath" userId="b34226c5-9d88-4de6-bc9b-068ebaaca84b" providerId="ADAL" clId="{5897B68D-1CC7-4EE7-B9A4-F1E912AA6E35}" dt="2024-04-29T22:34:27.471" v="507"/>
          <ac:spMkLst>
            <pc:docMk/>
            <pc:sldMk cId="1116529050" sldId="306"/>
            <ac:spMk id="3" creationId="{A4DBBC24-F37E-34A9-B982-2EF831CB2C90}"/>
          </ac:spMkLst>
        </pc:spChg>
        <pc:picChg chg="add del">
          <ac:chgData name="Kalepu, Srinath" userId="b34226c5-9d88-4de6-bc9b-068ebaaca84b" providerId="ADAL" clId="{5897B68D-1CC7-4EE7-B9A4-F1E912AA6E35}" dt="2024-04-29T22:35:14.238" v="524" actId="478"/>
          <ac:picMkLst>
            <pc:docMk/>
            <pc:sldMk cId="1116529050" sldId="306"/>
            <ac:picMk id="4" creationId="{AF0709F5-5BBF-722F-DA00-F4A240A17799}"/>
          </ac:picMkLst>
        </pc:picChg>
        <pc:picChg chg="add mod">
          <ac:chgData name="Kalepu, Srinath" userId="b34226c5-9d88-4de6-bc9b-068ebaaca84b" providerId="ADAL" clId="{5897B68D-1CC7-4EE7-B9A4-F1E912AA6E35}" dt="2024-04-29T22:35:09.237" v="522" actId="1076"/>
          <ac:picMkLst>
            <pc:docMk/>
            <pc:sldMk cId="1116529050" sldId="306"/>
            <ac:picMk id="5" creationId="{A423ECB0-C4FB-33A9-0290-14234BE2749A}"/>
          </ac:picMkLst>
        </pc:picChg>
        <pc:picChg chg="add del">
          <ac:chgData name="Kalepu, Srinath" userId="b34226c5-9d88-4de6-bc9b-068ebaaca84b" providerId="ADAL" clId="{5897B68D-1CC7-4EE7-B9A4-F1E912AA6E35}" dt="2024-04-29T22:35:12.377" v="523" actId="478"/>
          <ac:picMkLst>
            <pc:docMk/>
            <pc:sldMk cId="1116529050" sldId="306"/>
            <ac:picMk id="6" creationId="{86A678FF-11F7-11B2-0672-F349F71A46B4}"/>
          </ac:picMkLst>
        </pc:picChg>
      </pc:sldChg>
      <pc:sldChg chg="addSp delSp modSp add del mod ord">
        <pc:chgData name="Kalepu, Srinath" userId="b34226c5-9d88-4de6-bc9b-068ebaaca84b" providerId="ADAL" clId="{5897B68D-1CC7-4EE7-B9A4-F1E912AA6E35}" dt="2024-04-30T15:34:23.096" v="1804" actId="47"/>
        <pc:sldMkLst>
          <pc:docMk/>
          <pc:sldMk cId="3319145000" sldId="307"/>
        </pc:sldMkLst>
        <pc:spChg chg="mod">
          <ac:chgData name="Kalepu, Srinath" userId="b34226c5-9d88-4de6-bc9b-068ebaaca84b" providerId="ADAL" clId="{5897B68D-1CC7-4EE7-B9A4-F1E912AA6E35}" dt="2024-04-29T22:37:58.494" v="550"/>
          <ac:spMkLst>
            <pc:docMk/>
            <pc:sldMk cId="3319145000" sldId="307"/>
            <ac:spMk id="2" creationId="{4A80468B-5CE3-77E4-FDBB-8A1C6E01CE5D}"/>
          </ac:spMkLst>
        </pc:spChg>
        <pc:spChg chg="mod">
          <ac:chgData name="Kalepu, Srinath" userId="b34226c5-9d88-4de6-bc9b-068ebaaca84b" providerId="ADAL" clId="{5897B68D-1CC7-4EE7-B9A4-F1E912AA6E35}" dt="2024-04-29T22:38:11.075" v="553"/>
          <ac:spMkLst>
            <pc:docMk/>
            <pc:sldMk cId="3319145000" sldId="307"/>
            <ac:spMk id="3" creationId="{A4DBBC24-F37E-34A9-B982-2EF831CB2C90}"/>
          </ac:spMkLst>
        </pc:spChg>
        <pc:picChg chg="del">
          <ac:chgData name="Kalepu, Srinath" userId="b34226c5-9d88-4de6-bc9b-068ebaaca84b" providerId="ADAL" clId="{5897B68D-1CC7-4EE7-B9A4-F1E912AA6E35}" dt="2024-04-29T22:38:18.509" v="554" actId="478"/>
          <ac:picMkLst>
            <pc:docMk/>
            <pc:sldMk cId="3319145000" sldId="307"/>
            <ac:picMk id="4" creationId="{AF0709F5-5BBF-722F-DA00-F4A240A17799}"/>
          </ac:picMkLst>
        </pc:picChg>
        <pc:picChg chg="add mod">
          <ac:chgData name="Kalepu, Srinath" userId="b34226c5-9d88-4de6-bc9b-068ebaaca84b" providerId="ADAL" clId="{5897B68D-1CC7-4EE7-B9A4-F1E912AA6E35}" dt="2024-04-29T22:38:28.648" v="560" actId="962"/>
          <ac:picMkLst>
            <pc:docMk/>
            <pc:sldMk cId="3319145000" sldId="307"/>
            <ac:picMk id="5" creationId="{EE1E2093-434F-A3B4-6AA3-6D657B30FF69}"/>
          </ac:picMkLst>
        </pc:picChg>
        <pc:picChg chg="del">
          <ac:chgData name="Kalepu, Srinath" userId="b34226c5-9d88-4de6-bc9b-068ebaaca84b" providerId="ADAL" clId="{5897B68D-1CC7-4EE7-B9A4-F1E912AA6E35}" dt="2024-04-29T22:38:19.287" v="555" actId="478"/>
          <ac:picMkLst>
            <pc:docMk/>
            <pc:sldMk cId="3319145000" sldId="307"/>
            <ac:picMk id="6" creationId="{86A678FF-11F7-11B2-0672-F349F71A46B4}"/>
          </ac:picMkLst>
        </pc:picChg>
        <pc:picChg chg="add mod">
          <ac:chgData name="Kalepu, Srinath" userId="b34226c5-9d88-4de6-bc9b-068ebaaca84b" providerId="ADAL" clId="{5897B68D-1CC7-4EE7-B9A4-F1E912AA6E35}" dt="2024-04-29T22:38:44.446" v="564" actId="14100"/>
          <ac:picMkLst>
            <pc:docMk/>
            <pc:sldMk cId="3319145000" sldId="307"/>
            <ac:picMk id="7" creationId="{7F4D2FE2-F0C3-3292-1BA6-5F9ECF26339F}"/>
          </ac:picMkLst>
        </pc:picChg>
      </pc:sldChg>
      <pc:sldChg chg="addSp delSp modSp new del mod setBg">
        <pc:chgData name="Kalepu, Srinath" userId="b34226c5-9d88-4de6-bc9b-068ebaaca84b" providerId="ADAL" clId="{5897B68D-1CC7-4EE7-B9A4-F1E912AA6E35}" dt="2024-04-30T15:22:23.570" v="1672" actId="47"/>
        <pc:sldMkLst>
          <pc:docMk/>
          <pc:sldMk cId="3056538267" sldId="308"/>
        </pc:sldMkLst>
        <pc:spChg chg="add del">
          <ac:chgData name="Kalepu, Srinath" userId="b34226c5-9d88-4de6-bc9b-068ebaaca84b" providerId="ADAL" clId="{5897B68D-1CC7-4EE7-B9A4-F1E912AA6E35}" dt="2024-04-29T22:46:02.025" v="578" actId="26606"/>
          <ac:spMkLst>
            <pc:docMk/>
            <pc:sldMk cId="3056538267" sldId="308"/>
            <ac:spMk id="2" creationId="{F7F1B7C7-C5FA-5AFE-5ACC-7BA787521F7C}"/>
          </ac:spMkLst>
        </pc:spChg>
        <pc:spChg chg="del">
          <ac:chgData name="Kalepu, Srinath" userId="b34226c5-9d88-4de6-bc9b-068ebaaca84b" providerId="ADAL" clId="{5897B68D-1CC7-4EE7-B9A4-F1E912AA6E35}" dt="2024-04-29T22:43:19.895" v="567"/>
          <ac:spMkLst>
            <pc:docMk/>
            <pc:sldMk cId="3056538267" sldId="308"/>
            <ac:spMk id="3" creationId="{C34E5D79-2C6B-0205-0723-79A68ABA8A79}"/>
          </ac:spMkLst>
        </pc:spChg>
        <pc:spChg chg="add del mod">
          <ac:chgData name="Kalepu, Srinath" userId="b34226c5-9d88-4de6-bc9b-068ebaaca84b" providerId="ADAL" clId="{5897B68D-1CC7-4EE7-B9A4-F1E912AA6E35}" dt="2024-04-29T22:45:44.889" v="575"/>
          <ac:spMkLst>
            <pc:docMk/>
            <pc:sldMk cId="3056538267" sldId="308"/>
            <ac:spMk id="6" creationId="{4DEFBD2E-C6D7-39F5-6BFE-9B4C1B0FD8BC}"/>
          </ac:spMkLst>
        </pc:spChg>
        <pc:spChg chg="add del mod">
          <ac:chgData name="Kalepu, Srinath" userId="b34226c5-9d88-4de6-bc9b-068ebaaca84b" providerId="ADAL" clId="{5897B68D-1CC7-4EE7-B9A4-F1E912AA6E35}" dt="2024-04-29T22:45:48.070" v="576"/>
          <ac:spMkLst>
            <pc:docMk/>
            <pc:sldMk cId="3056538267" sldId="308"/>
            <ac:spMk id="7" creationId="{997E15A5-F714-0EB7-DEBF-793E98F979D5}"/>
          </ac:spMkLst>
        </pc:spChg>
        <pc:spChg chg="add del">
          <ac:chgData name="Kalepu, Srinath" userId="b34226c5-9d88-4de6-bc9b-068ebaaca84b" providerId="ADAL" clId="{5897B68D-1CC7-4EE7-B9A4-F1E912AA6E35}" dt="2024-04-29T22:44:02.359" v="571" actId="26606"/>
          <ac:spMkLst>
            <pc:docMk/>
            <pc:sldMk cId="3056538267" sldId="308"/>
            <ac:spMk id="8" creationId="{8B67056B-160A-7E9C-8854-6AA8E4B5A6C8}"/>
          </ac:spMkLst>
        </pc:spChg>
        <pc:spChg chg="add del">
          <ac:chgData name="Kalepu, Srinath" userId="b34226c5-9d88-4de6-bc9b-068ebaaca84b" providerId="ADAL" clId="{5897B68D-1CC7-4EE7-B9A4-F1E912AA6E35}" dt="2024-04-29T22:43:59.126" v="569" actId="26606"/>
          <ac:spMkLst>
            <pc:docMk/>
            <pc:sldMk cId="3056538267" sldId="308"/>
            <ac:spMk id="9" creationId="{ED55A19D-297C-4231-AD1F-08EF9B4AA8F4}"/>
          </ac:spMkLst>
        </pc:spChg>
        <pc:spChg chg="add del mod">
          <ac:chgData name="Kalepu, Srinath" userId="b34226c5-9d88-4de6-bc9b-068ebaaca84b" providerId="ADAL" clId="{5897B68D-1CC7-4EE7-B9A4-F1E912AA6E35}" dt="2024-04-29T22:45:59.031" v="577"/>
          <ac:spMkLst>
            <pc:docMk/>
            <pc:sldMk cId="3056538267" sldId="308"/>
            <ac:spMk id="10" creationId="{40BCF269-BC5D-6CE0-DC49-9E862CEBA80F}"/>
          </ac:spMkLst>
        </pc:spChg>
        <pc:spChg chg="add del">
          <ac:chgData name="Kalepu, Srinath" userId="b34226c5-9d88-4de6-bc9b-068ebaaca84b" providerId="ADAL" clId="{5897B68D-1CC7-4EE7-B9A4-F1E912AA6E35}" dt="2024-04-29T22:43:59.126" v="569" actId="26606"/>
          <ac:spMkLst>
            <pc:docMk/>
            <pc:sldMk cId="3056538267" sldId="308"/>
            <ac:spMk id="11" creationId="{EBAB6C56-3D38-4923-996E-BD474BBB91E9}"/>
          </ac:spMkLst>
        </pc:spChg>
        <pc:spChg chg="add del">
          <ac:chgData name="Kalepu, Srinath" userId="b34226c5-9d88-4de6-bc9b-068ebaaca84b" providerId="ADAL" clId="{5897B68D-1CC7-4EE7-B9A4-F1E912AA6E35}" dt="2024-04-29T22:43:59.126" v="569" actId="26606"/>
          <ac:spMkLst>
            <pc:docMk/>
            <pc:sldMk cId="3056538267" sldId="308"/>
            <ac:spMk id="13" creationId="{20CD21DB-082D-417D-A5AB-FC838AF9D944}"/>
          </ac:spMkLst>
        </pc:spChg>
        <pc:spChg chg="add del">
          <ac:chgData name="Kalepu, Srinath" userId="b34226c5-9d88-4de6-bc9b-068ebaaca84b" providerId="ADAL" clId="{5897B68D-1CC7-4EE7-B9A4-F1E912AA6E35}" dt="2024-04-29T22:44:02.359" v="571" actId="26606"/>
          <ac:spMkLst>
            <pc:docMk/>
            <pc:sldMk cId="3056538267" sldId="308"/>
            <ac:spMk id="15" creationId="{F9EC3F91-A75C-4F74-867E-E4C28C13546B}"/>
          </ac:spMkLst>
        </pc:spChg>
        <pc:spChg chg="add del">
          <ac:chgData name="Kalepu, Srinath" userId="b34226c5-9d88-4de6-bc9b-068ebaaca84b" providerId="ADAL" clId="{5897B68D-1CC7-4EE7-B9A4-F1E912AA6E35}" dt="2024-04-29T22:44:02.359" v="571" actId="26606"/>
          <ac:spMkLst>
            <pc:docMk/>
            <pc:sldMk cId="3056538267" sldId="308"/>
            <ac:spMk id="16" creationId="{8181FC64-B306-4821-98E2-780662EFC486}"/>
          </ac:spMkLst>
        </pc:spChg>
        <pc:spChg chg="add del">
          <ac:chgData name="Kalepu, Srinath" userId="b34226c5-9d88-4de6-bc9b-068ebaaca84b" providerId="ADAL" clId="{5897B68D-1CC7-4EE7-B9A4-F1E912AA6E35}" dt="2024-04-29T22:44:02.359" v="571" actId="26606"/>
          <ac:spMkLst>
            <pc:docMk/>
            <pc:sldMk cId="3056538267" sldId="308"/>
            <ac:spMk id="17" creationId="{829A1E2C-5AC8-40FC-99E9-832069D39792}"/>
          </ac:spMkLst>
        </pc:spChg>
        <pc:spChg chg="add del">
          <ac:chgData name="Kalepu, Srinath" userId="b34226c5-9d88-4de6-bc9b-068ebaaca84b" providerId="ADAL" clId="{5897B68D-1CC7-4EE7-B9A4-F1E912AA6E35}" dt="2024-04-29T22:44:02.359" v="571" actId="26606"/>
          <ac:spMkLst>
            <pc:docMk/>
            <pc:sldMk cId="3056538267" sldId="308"/>
            <ac:spMk id="18" creationId="{5871FC61-DD4E-47D4-81FD-8A7E7D12B371}"/>
          </ac:spMkLst>
        </pc:spChg>
        <pc:spChg chg="add del">
          <ac:chgData name="Kalepu, Srinath" userId="b34226c5-9d88-4de6-bc9b-068ebaaca84b" providerId="ADAL" clId="{5897B68D-1CC7-4EE7-B9A4-F1E912AA6E35}" dt="2024-04-29T22:44:02.359" v="571" actId="26606"/>
          <ac:spMkLst>
            <pc:docMk/>
            <pc:sldMk cId="3056538267" sldId="308"/>
            <ac:spMk id="19" creationId="{F7F1B7C7-C5FA-5AFE-5ACC-7BA787521F7C}"/>
          </ac:spMkLst>
        </pc:spChg>
        <pc:spChg chg="add del">
          <ac:chgData name="Kalepu, Srinath" userId="b34226c5-9d88-4de6-bc9b-068ebaaca84b" providerId="ADAL" clId="{5897B68D-1CC7-4EE7-B9A4-F1E912AA6E35}" dt="2024-04-29T22:45:39.837" v="573" actId="26606"/>
          <ac:spMkLst>
            <pc:docMk/>
            <pc:sldMk cId="3056538267" sldId="308"/>
            <ac:spMk id="21" creationId="{04812C46-200A-4DEB-A05E-3ED6C68C2387}"/>
          </ac:spMkLst>
        </pc:spChg>
        <pc:spChg chg="add del">
          <ac:chgData name="Kalepu, Srinath" userId="b34226c5-9d88-4de6-bc9b-068ebaaca84b" providerId="ADAL" clId="{5897B68D-1CC7-4EE7-B9A4-F1E912AA6E35}" dt="2024-04-29T22:45:39.837" v="573" actId="26606"/>
          <ac:spMkLst>
            <pc:docMk/>
            <pc:sldMk cId="3056538267" sldId="308"/>
            <ac:spMk id="22" creationId="{D1EA859B-E555-4109-94F3-6700E046E008}"/>
          </ac:spMkLst>
        </pc:spChg>
        <pc:spChg chg="add del">
          <ac:chgData name="Kalepu, Srinath" userId="b34226c5-9d88-4de6-bc9b-068ebaaca84b" providerId="ADAL" clId="{5897B68D-1CC7-4EE7-B9A4-F1E912AA6E35}" dt="2024-04-29T22:45:39.837" v="573" actId="26606"/>
          <ac:spMkLst>
            <pc:docMk/>
            <pc:sldMk cId="3056538267" sldId="308"/>
            <ac:spMk id="23" creationId="{F7F1B7C7-C5FA-5AFE-5ACC-7BA787521F7C}"/>
          </ac:spMkLst>
        </pc:spChg>
        <pc:spChg chg="add del">
          <ac:chgData name="Kalepu, Srinath" userId="b34226c5-9d88-4de6-bc9b-068ebaaca84b" providerId="ADAL" clId="{5897B68D-1CC7-4EE7-B9A4-F1E912AA6E35}" dt="2024-04-29T22:45:39.837" v="573" actId="26606"/>
          <ac:spMkLst>
            <pc:docMk/>
            <pc:sldMk cId="3056538267" sldId="308"/>
            <ac:spMk id="24" creationId="{EA13AC3A-72D4-2CD2-5990-95DF28EA8387}"/>
          </ac:spMkLst>
        </pc:spChg>
        <pc:spChg chg="add">
          <ac:chgData name="Kalepu, Srinath" userId="b34226c5-9d88-4de6-bc9b-068ebaaca84b" providerId="ADAL" clId="{5897B68D-1CC7-4EE7-B9A4-F1E912AA6E35}" dt="2024-04-29T22:46:02.025" v="578" actId="26606"/>
          <ac:spMkLst>
            <pc:docMk/>
            <pc:sldMk cId="3056538267" sldId="308"/>
            <ac:spMk id="8203" creationId="{AB8C311F-7253-4AED-9701-7FC0708C41C7}"/>
          </ac:spMkLst>
        </pc:spChg>
        <pc:spChg chg="add">
          <ac:chgData name="Kalepu, Srinath" userId="b34226c5-9d88-4de6-bc9b-068ebaaca84b" providerId="ADAL" clId="{5897B68D-1CC7-4EE7-B9A4-F1E912AA6E35}" dt="2024-04-29T22:46:02.025" v="578" actId="26606"/>
          <ac:spMkLst>
            <pc:docMk/>
            <pc:sldMk cId="3056538267" sldId="308"/>
            <ac:spMk id="8205" creationId="{E2384209-CB15-4CDF-9D31-C44FD9A3F20D}"/>
          </ac:spMkLst>
        </pc:spChg>
        <pc:spChg chg="add">
          <ac:chgData name="Kalepu, Srinath" userId="b34226c5-9d88-4de6-bc9b-068ebaaca84b" providerId="ADAL" clId="{5897B68D-1CC7-4EE7-B9A4-F1E912AA6E35}" dt="2024-04-29T22:46:02.025" v="578" actId="26606"/>
          <ac:spMkLst>
            <pc:docMk/>
            <pc:sldMk cId="3056538267" sldId="308"/>
            <ac:spMk id="8207" creationId="{2633B3B5-CC90-43F0-8714-D31D1F3F0209}"/>
          </ac:spMkLst>
        </pc:spChg>
        <pc:spChg chg="add">
          <ac:chgData name="Kalepu, Srinath" userId="b34226c5-9d88-4de6-bc9b-068ebaaca84b" providerId="ADAL" clId="{5897B68D-1CC7-4EE7-B9A4-F1E912AA6E35}" dt="2024-04-29T22:46:02.025" v="578" actId="26606"/>
          <ac:spMkLst>
            <pc:docMk/>
            <pc:sldMk cId="3056538267" sldId="308"/>
            <ac:spMk id="8209" creationId="{A8D57A06-A426-446D-B02C-A2DC6B62E45E}"/>
          </ac:spMkLst>
        </pc:spChg>
        <pc:picChg chg="add del mod">
          <ac:chgData name="Kalepu, Srinath" userId="b34226c5-9d88-4de6-bc9b-068ebaaca84b" providerId="ADAL" clId="{5897B68D-1CC7-4EE7-B9A4-F1E912AA6E35}" dt="2024-04-29T22:45:41.466" v="574" actId="478"/>
          <ac:picMkLst>
            <pc:docMk/>
            <pc:sldMk cId="3056538267" sldId="308"/>
            <ac:picMk id="4" creationId="{C921871C-F73B-26A2-FF56-B3313A7FD1F2}"/>
          </ac:picMkLst>
        </pc:picChg>
        <pc:picChg chg="add mod">
          <ac:chgData name="Kalepu, Srinath" userId="b34226c5-9d88-4de6-bc9b-068ebaaca84b" providerId="ADAL" clId="{5897B68D-1CC7-4EE7-B9A4-F1E912AA6E35}" dt="2024-04-29T22:46:02.025" v="578" actId="26606"/>
          <ac:picMkLst>
            <pc:docMk/>
            <pc:sldMk cId="3056538267" sldId="308"/>
            <ac:picMk id="8198" creationId="{2FC07C62-A47B-7929-1909-DF3331E8AAD0}"/>
          </ac:picMkLst>
        </pc:picChg>
      </pc:sldChg>
      <pc:sldChg chg="addSp delSp modSp add mod ord modTransition setBg modAnim delDesignElem">
        <pc:chgData name="Kalepu, Srinath" userId="b34226c5-9d88-4de6-bc9b-068ebaaca84b" providerId="ADAL" clId="{5897B68D-1CC7-4EE7-B9A4-F1E912AA6E35}" dt="2024-05-02T22:31:54.392" v="3664"/>
        <pc:sldMkLst>
          <pc:docMk/>
          <pc:sldMk cId="2040072290" sldId="309"/>
        </pc:sldMkLst>
        <pc:spChg chg="mod">
          <ac:chgData name="Kalepu, Srinath" userId="b34226c5-9d88-4de6-bc9b-068ebaaca84b" providerId="ADAL" clId="{5897B68D-1CC7-4EE7-B9A4-F1E912AA6E35}" dt="2024-04-30T16:19:06.700" v="2024" actId="1076"/>
          <ac:spMkLst>
            <pc:docMk/>
            <pc:sldMk cId="2040072290" sldId="309"/>
            <ac:spMk id="2" creationId="{4A80468B-5CE3-77E4-FDBB-8A1C6E01CE5D}"/>
          </ac:spMkLst>
        </pc:spChg>
        <pc:spChg chg="mod ord">
          <ac:chgData name="Kalepu, Srinath" userId="b34226c5-9d88-4de6-bc9b-068ebaaca84b" providerId="ADAL" clId="{5897B68D-1CC7-4EE7-B9A4-F1E912AA6E35}" dt="2024-04-30T17:39:02.273" v="3193" actId="20577"/>
          <ac:spMkLst>
            <pc:docMk/>
            <pc:sldMk cId="2040072290" sldId="309"/>
            <ac:spMk id="3" creationId="{A4DBBC24-F37E-34A9-B982-2EF831CB2C90}"/>
          </ac:spMkLst>
        </pc:spChg>
        <pc:spChg chg="add mod ord">
          <ac:chgData name="Kalepu, Srinath" userId="b34226c5-9d88-4de6-bc9b-068ebaaca84b" providerId="ADAL" clId="{5897B68D-1CC7-4EE7-B9A4-F1E912AA6E35}" dt="2024-04-30T16:12:06.595" v="1977"/>
          <ac:spMkLst>
            <pc:docMk/>
            <pc:sldMk cId="2040072290" sldId="309"/>
            <ac:spMk id="5" creationId="{3DACDCA2-D5A9-7D1E-F074-9667D8EE0D6E}"/>
          </ac:spMkLst>
        </pc:spChg>
        <pc:spChg chg="add del mod">
          <ac:chgData name="Kalepu, Srinath" userId="b34226c5-9d88-4de6-bc9b-068ebaaca84b" providerId="ADAL" clId="{5897B68D-1CC7-4EE7-B9A4-F1E912AA6E35}" dt="2024-04-30T16:12:06.595" v="1977"/>
          <ac:spMkLst>
            <pc:docMk/>
            <pc:sldMk cId="2040072290" sldId="309"/>
            <ac:spMk id="40" creationId="{0D7B6173-1D58-48E2-83CF-37350F315F75}"/>
          </ac:spMkLst>
        </pc:spChg>
        <pc:spChg chg="add del mod">
          <ac:chgData name="Kalepu, Srinath" userId="b34226c5-9d88-4de6-bc9b-068ebaaca84b" providerId="ADAL" clId="{5897B68D-1CC7-4EE7-B9A4-F1E912AA6E35}" dt="2024-04-30T16:12:06.595" v="1977"/>
          <ac:spMkLst>
            <pc:docMk/>
            <pc:sldMk cId="2040072290" sldId="309"/>
            <ac:spMk id="42" creationId="{02EBFA83-D4DB-4CA0-B229-9E44634D7FE9}"/>
          </ac:spMkLst>
        </pc:spChg>
        <pc:spChg chg="add del mod">
          <ac:chgData name="Kalepu, Srinath" userId="b34226c5-9d88-4de6-bc9b-068ebaaca84b" providerId="ADAL" clId="{5897B68D-1CC7-4EE7-B9A4-F1E912AA6E35}" dt="2024-04-30T16:12:06.595" v="1977"/>
          <ac:spMkLst>
            <pc:docMk/>
            <pc:sldMk cId="2040072290" sldId="309"/>
            <ac:spMk id="46" creationId="{21BDEC81-16A7-4451-B893-C15000083B77}"/>
          </ac:spMkLst>
        </pc:spChg>
        <pc:spChg chg="add del mod">
          <ac:chgData name="Kalepu, Srinath" userId="b34226c5-9d88-4de6-bc9b-068ebaaca84b" providerId="ADAL" clId="{5897B68D-1CC7-4EE7-B9A4-F1E912AA6E35}" dt="2024-04-30T16:12:06.595" v="1977"/>
          <ac:spMkLst>
            <pc:docMk/>
            <pc:sldMk cId="2040072290" sldId="309"/>
            <ac:spMk id="48" creationId="{26A515A1-4D80-430E-BE0A-71A290516A82}"/>
          </ac:spMkLst>
        </pc:spChg>
        <pc:spChg chg="add del">
          <ac:chgData name="Kalepu, Srinath" userId="b34226c5-9d88-4de6-bc9b-068ebaaca84b" providerId="ADAL" clId="{5897B68D-1CC7-4EE7-B9A4-F1E912AA6E35}" dt="2024-04-29T23:27:05.985" v="977" actId="26606"/>
          <ac:spMkLst>
            <pc:docMk/>
            <pc:sldMk cId="2040072290" sldId="309"/>
            <ac:spMk id="53" creationId="{2DAA6C16-BF9B-4A3E-BC70-EE6015D4F967}"/>
          </ac:spMkLst>
        </pc:spChg>
        <pc:spChg chg="add del">
          <ac:chgData name="Kalepu, Srinath" userId="b34226c5-9d88-4de6-bc9b-068ebaaca84b" providerId="ADAL" clId="{5897B68D-1CC7-4EE7-B9A4-F1E912AA6E35}" dt="2024-04-29T23:27:38.275" v="979" actId="26606"/>
          <ac:spMkLst>
            <pc:docMk/>
            <pc:sldMk cId="2040072290" sldId="309"/>
            <ac:spMk id="59" creationId="{5FC9E5C3-B8DC-4532-8C1F-4D5331C64C08}"/>
          </ac:spMkLst>
        </pc:spChg>
        <pc:spChg chg="add del">
          <ac:chgData name="Kalepu, Srinath" userId="b34226c5-9d88-4de6-bc9b-068ebaaca84b" providerId="ADAL" clId="{5897B68D-1CC7-4EE7-B9A4-F1E912AA6E35}" dt="2024-04-29T23:27:38.275" v="979" actId="26606"/>
          <ac:spMkLst>
            <pc:docMk/>
            <pc:sldMk cId="2040072290" sldId="309"/>
            <ac:spMk id="60" creationId="{861AF017-741B-4CC0-B7C2-C9B94E5B81FF}"/>
          </ac:spMkLst>
        </pc:spChg>
        <pc:spChg chg="add del">
          <ac:chgData name="Kalepu, Srinath" userId="b34226c5-9d88-4de6-bc9b-068ebaaca84b" providerId="ADAL" clId="{5897B68D-1CC7-4EE7-B9A4-F1E912AA6E35}" dt="2024-04-29T23:27:41.871" v="981" actId="26606"/>
          <ac:spMkLst>
            <pc:docMk/>
            <pc:sldMk cId="2040072290" sldId="309"/>
            <ac:spMk id="65" creationId="{2DAA6C16-BF9B-4A3E-BC70-EE6015D4F967}"/>
          </ac:spMkLst>
        </pc:spChg>
        <pc:grpChg chg="add del">
          <ac:chgData name="Kalepu, Srinath" userId="b34226c5-9d88-4de6-bc9b-068ebaaca84b" providerId="ADAL" clId="{5897B68D-1CC7-4EE7-B9A4-F1E912AA6E35}" dt="2024-04-29T23:27:05.985" v="977" actId="26606"/>
          <ac:grpSpMkLst>
            <pc:docMk/>
            <pc:sldMk cId="2040072290" sldId="309"/>
            <ac:grpSpMk id="55" creationId="{A4AE1828-51FD-4AD7-BCF6-9AF5C696CE5D}"/>
          </ac:grpSpMkLst>
        </pc:grpChg>
        <pc:grpChg chg="add del">
          <ac:chgData name="Kalepu, Srinath" userId="b34226c5-9d88-4de6-bc9b-068ebaaca84b" providerId="ADAL" clId="{5897B68D-1CC7-4EE7-B9A4-F1E912AA6E35}" dt="2024-04-29T23:27:38.275" v="979" actId="26606"/>
          <ac:grpSpMkLst>
            <pc:docMk/>
            <pc:sldMk cId="2040072290" sldId="309"/>
            <ac:grpSpMk id="61" creationId="{D2A542E6-1924-4FE2-89D1-3CB19468C1F6}"/>
          </ac:grpSpMkLst>
        </pc:grpChg>
        <pc:grpChg chg="add del">
          <ac:chgData name="Kalepu, Srinath" userId="b34226c5-9d88-4de6-bc9b-068ebaaca84b" providerId="ADAL" clId="{5897B68D-1CC7-4EE7-B9A4-F1E912AA6E35}" dt="2024-04-29T23:27:41.871" v="981" actId="26606"/>
          <ac:grpSpMkLst>
            <pc:docMk/>
            <pc:sldMk cId="2040072290" sldId="309"/>
            <ac:grpSpMk id="66" creationId="{A4AE1828-51FD-4AD7-BCF6-9AF5C696CE5D}"/>
          </ac:grpSpMkLst>
        </pc:grpChg>
        <pc:picChg chg="del">
          <ac:chgData name="Kalepu, Srinath" userId="b34226c5-9d88-4de6-bc9b-068ebaaca84b" providerId="ADAL" clId="{5897B68D-1CC7-4EE7-B9A4-F1E912AA6E35}" dt="2024-04-29T23:21:19.290" v="870" actId="478"/>
          <ac:picMkLst>
            <pc:docMk/>
            <pc:sldMk cId="2040072290" sldId="309"/>
            <ac:picMk id="4" creationId="{AF0709F5-5BBF-722F-DA00-F4A240A17799}"/>
          </ac:picMkLst>
        </pc:picChg>
        <pc:picChg chg="del">
          <ac:chgData name="Kalepu, Srinath" userId="b34226c5-9d88-4de6-bc9b-068ebaaca84b" providerId="ADAL" clId="{5897B68D-1CC7-4EE7-B9A4-F1E912AA6E35}" dt="2024-04-29T23:21:20.833" v="871" actId="478"/>
          <ac:picMkLst>
            <pc:docMk/>
            <pc:sldMk cId="2040072290" sldId="309"/>
            <ac:picMk id="6" creationId="{86A678FF-11F7-11B2-0672-F349F71A46B4}"/>
          </ac:picMkLst>
        </pc:picChg>
        <pc:picChg chg="add mod">
          <ac:chgData name="Kalepu, Srinath" userId="b34226c5-9d88-4de6-bc9b-068ebaaca84b" providerId="ADAL" clId="{5897B68D-1CC7-4EE7-B9A4-F1E912AA6E35}" dt="2024-04-30T16:12:06.595" v="1977"/>
          <ac:picMkLst>
            <pc:docMk/>
            <pc:sldMk cId="2040072290" sldId="309"/>
            <ac:picMk id="8" creationId="{824EFB49-6B3E-9A11-1875-F5AEF5C43959}"/>
          </ac:picMkLst>
        </pc:picChg>
        <pc:picChg chg="add mod">
          <ac:chgData name="Kalepu, Srinath" userId="b34226c5-9d88-4de6-bc9b-068ebaaca84b" providerId="ADAL" clId="{5897B68D-1CC7-4EE7-B9A4-F1E912AA6E35}" dt="2024-04-30T16:12:06.595" v="1977"/>
          <ac:picMkLst>
            <pc:docMk/>
            <pc:sldMk cId="2040072290" sldId="309"/>
            <ac:picMk id="10" creationId="{21FC476B-92E5-7FD5-DF7B-183FC8C11AA4}"/>
          </ac:picMkLst>
        </pc:picChg>
        <pc:picChg chg="add del mod">
          <ac:chgData name="Kalepu, Srinath" userId="b34226c5-9d88-4de6-bc9b-068ebaaca84b" providerId="ADAL" clId="{5897B68D-1CC7-4EE7-B9A4-F1E912AA6E35}" dt="2024-04-30T16:12:06.595" v="1977"/>
          <ac:picMkLst>
            <pc:docMk/>
            <pc:sldMk cId="2040072290" sldId="309"/>
            <ac:picMk id="44" creationId="{B0DAC8FB-A162-44E3-A606-C855A03A5B09}"/>
          </ac:picMkLst>
        </pc:picChg>
      </pc:sldChg>
      <pc:sldChg chg="addSp delSp modSp add mod ord modTransition setBg delDesignElem">
        <pc:chgData name="Kalepu, Srinath" userId="b34226c5-9d88-4de6-bc9b-068ebaaca84b" providerId="ADAL" clId="{5897B68D-1CC7-4EE7-B9A4-F1E912AA6E35}" dt="2024-05-02T22:31:54.392" v="3664"/>
        <pc:sldMkLst>
          <pc:docMk/>
          <pc:sldMk cId="3511063292" sldId="310"/>
        </pc:sldMkLst>
        <pc:spChg chg="mod">
          <ac:chgData name="Kalepu, Srinath" userId="b34226c5-9d88-4de6-bc9b-068ebaaca84b" providerId="ADAL" clId="{5897B68D-1CC7-4EE7-B9A4-F1E912AA6E35}" dt="2024-04-30T16:17:20.448" v="2016" actId="1076"/>
          <ac:spMkLst>
            <pc:docMk/>
            <pc:sldMk cId="3511063292" sldId="310"/>
            <ac:spMk id="2" creationId="{4A80468B-5CE3-77E4-FDBB-8A1C6E01CE5D}"/>
          </ac:spMkLst>
        </pc:spChg>
        <pc:spChg chg="mod">
          <ac:chgData name="Kalepu, Srinath" userId="b34226c5-9d88-4de6-bc9b-068ebaaca84b" providerId="ADAL" clId="{5897B68D-1CC7-4EE7-B9A4-F1E912AA6E35}" dt="2024-04-30T16:18:48.383" v="2023" actId="1076"/>
          <ac:spMkLst>
            <pc:docMk/>
            <pc:sldMk cId="3511063292" sldId="310"/>
            <ac:spMk id="3" creationId="{A4DBBC24-F37E-34A9-B982-2EF831CB2C90}"/>
          </ac:spMkLst>
        </pc:spChg>
        <pc:spChg chg="mod">
          <ac:chgData name="Kalepu, Srinath" userId="b34226c5-9d88-4de6-bc9b-068ebaaca84b" providerId="ADAL" clId="{5897B68D-1CC7-4EE7-B9A4-F1E912AA6E35}" dt="2024-04-30T16:12:06.595" v="1977"/>
          <ac:spMkLst>
            <pc:docMk/>
            <pc:sldMk cId="3511063292" sldId="310"/>
            <ac:spMk id="4" creationId="{C7E10DE7-15D5-869D-1A10-683F42292FA4}"/>
          </ac:spMkLst>
        </pc:spChg>
        <pc:spChg chg="add mod">
          <ac:chgData name="Kalepu, Srinath" userId="b34226c5-9d88-4de6-bc9b-068ebaaca84b" providerId="ADAL" clId="{5897B68D-1CC7-4EE7-B9A4-F1E912AA6E35}" dt="2024-04-30T16:12:06.595" v="1977"/>
          <ac:spMkLst>
            <pc:docMk/>
            <pc:sldMk cId="3511063292" sldId="310"/>
            <ac:spMk id="5" creationId="{EDB6A6E7-350B-6AB4-B73F-91A8AB00A8AE}"/>
          </ac:spMkLst>
        </pc:spChg>
        <pc:spChg chg="del mod">
          <ac:chgData name="Kalepu, Srinath" userId="b34226c5-9d88-4de6-bc9b-068ebaaca84b" providerId="ADAL" clId="{5897B68D-1CC7-4EE7-B9A4-F1E912AA6E35}" dt="2024-04-30T16:12:06.595" v="1977"/>
          <ac:spMkLst>
            <pc:docMk/>
            <pc:sldMk cId="3511063292" sldId="310"/>
            <ac:spMk id="40" creationId="{0D7B6173-1D58-48E2-83CF-37350F315F75}"/>
          </ac:spMkLst>
        </pc:spChg>
        <pc:spChg chg="del mod">
          <ac:chgData name="Kalepu, Srinath" userId="b34226c5-9d88-4de6-bc9b-068ebaaca84b" providerId="ADAL" clId="{5897B68D-1CC7-4EE7-B9A4-F1E912AA6E35}" dt="2024-04-30T16:12:06.595" v="1977"/>
          <ac:spMkLst>
            <pc:docMk/>
            <pc:sldMk cId="3511063292" sldId="310"/>
            <ac:spMk id="42" creationId="{02EBFA83-D4DB-4CA0-B229-9E44634D7FE9}"/>
          </ac:spMkLst>
        </pc:spChg>
        <pc:spChg chg="del mod">
          <ac:chgData name="Kalepu, Srinath" userId="b34226c5-9d88-4de6-bc9b-068ebaaca84b" providerId="ADAL" clId="{5897B68D-1CC7-4EE7-B9A4-F1E912AA6E35}" dt="2024-04-30T16:12:06.595" v="1977"/>
          <ac:spMkLst>
            <pc:docMk/>
            <pc:sldMk cId="3511063292" sldId="310"/>
            <ac:spMk id="46" creationId="{21BDEC81-16A7-4451-B893-C15000083B77}"/>
          </ac:spMkLst>
        </pc:spChg>
        <pc:spChg chg="del mod">
          <ac:chgData name="Kalepu, Srinath" userId="b34226c5-9d88-4de6-bc9b-068ebaaca84b" providerId="ADAL" clId="{5897B68D-1CC7-4EE7-B9A4-F1E912AA6E35}" dt="2024-04-30T16:12:06.595" v="1977"/>
          <ac:spMkLst>
            <pc:docMk/>
            <pc:sldMk cId="3511063292" sldId="310"/>
            <ac:spMk id="48" creationId="{26A515A1-4D80-430E-BE0A-71A290516A82}"/>
          </ac:spMkLst>
        </pc:spChg>
        <pc:picChg chg="add mod modCrop">
          <ac:chgData name="Kalepu, Srinath" userId="b34226c5-9d88-4de6-bc9b-068ebaaca84b" providerId="ADAL" clId="{5897B68D-1CC7-4EE7-B9A4-F1E912AA6E35}" dt="2024-04-30T16:12:06.595" v="1977"/>
          <ac:picMkLst>
            <pc:docMk/>
            <pc:sldMk cId="3511063292" sldId="310"/>
            <ac:picMk id="7" creationId="{09446C75-37C2-57DB-7DD0-65B610CA5F93}"/>
          </ac:picMkLst>
        </pc:picChg>
        <pc:picChg chg="del">
          <ac:chgData name="Kalepu, Srinath" userId="b34226c5-9d88-4de6-bc9b-068ebaaca84b" providerId="ADAL" clId="{5897B68D-1CC7-4EE7-B9A4-F1E912AA6E35}" dt="2024-04-29T22:55:54.052" v="698" actId="478"/>
          <ac:picMkLst>
            <pc:docMk/>
            <pc:sldMk cId="3511063292" sldId="310"/>
            <ac:picMk id="8" creationId="{EB5DFA4E-2DE3-A0B1-F0AB-7956D2276D25}"/>
          </ac:picMkLst>
        </pc:picChg>
        <pc:picChg chg="del mod">
          <ac:chgData name="Kalepu, Srinath" userId="b34226c5-9d88-4de6-bc9b-068ebaaca84b" providerId="ADAL" clId="{5897B68D-1CC7-4EE7-B9A4-F1E912AA6E35}" dt="2024-04-30T16:12:06.595" v="1977"/>
          <ac:picMkLst>
            <pc:docMk/>
            <pc:sldMk cId="3511063292" sldId="310"/>
            <ac:picMk id="44" creationId="{B0DAC8FB-A162-44E3-A606-C855A03A5B09}"/>
          </ac:picMkLst>
        </pc:picChg>
      </pc:sldChg>
      <pc:sldChg chg="addSp delSp modSp add del mod">
        <pc:chgData name="Kalepu, Srinath" userId="b34226c5-9d88-4de6-bc9b-068ebaaca84b" providerId="ADAL" clId="{5897B68D-1CC7-4EE7-B9A4-F1E912AA6E35}" dt="2024-04-30T00:17:31.247" v="1205" actId="47"/>
        <pc:sldMkLst>
          <pc:docMk/>
          <pc:sldMk cId="565397703" sldId="311"/>
        </pc:sldMkLst>
        <pc:spChg chg="mod">
          <ac:chgData name="Kalepu, Srinath" userId="b34226c5-9d88-4de6-bc9b-068ebaaca84b" providerId="ADAL" clId="{5897B68D-1CC7-4EE7-B9A4-F1E912AA6E35}" dt="2024-04-29T23:08:41.451" v="728" actId="14100"/>
          <ac:spMkLst>
            <pc:docMk/>
            <pc:sldMk cId="565397703" sldId="311"/>
            <ac:spMk id="2" creationId="{4A80468B-5CE3-77E4-FDBB-8A1C6E01CE5D}"/>
          </ac:spMkLst>
        </pc:spChg>
        <pc:spChg chg="mod">
          <ac:chgData name="Kalepu, Srinath" userId="b34226c5-9d88-4de6-bc9b-068ebaaca84b" providerId="ADAL" clId="{5897B68D-1CC7-4EE7-B9A4-F1E912AA6E35}" dt="2024-04-30T00:17:09.002" v="1204" actId="1038"/>
          <ac:spMkLst>
            <pc:docMk/>
            <pc:sldMk cId="565397703" sldId="311"/>
            <ac:spMk id="3" creationId="{A4DBBC24-F37E-34A9-B982-2EF831CB2C90}"/>
          </ac:spMkLst>
        </pc:spChg>
        <pc:spChg chg="add mod">
          <ac:chgData name="Kalepu, Srinath" userId="b34226c5-9d88-4de6-bc9b-068ebaaca84b" providerId="ADAL" clId="{5897B68D-1CC7-4EE7-B9A4-F1E912AA6E35}" dt="2024-04-29T23:08:00.480" v="713" actId="21"/>
          <ac:spMkLst>
            <pc:docMk/>
            <pc:sldMk cId="565397703" sldId="311"/>
            <ac:spMk id="6" creationId="{D28E2A0C-EC16-AABB-55BE-FDCFDB7AE605}"/>
          </ac:spMkLst>
        </pc:spChg>
        <pc:spChg chg="add del mod">
          <ac:chgData name="Kalepu, Srinath" userId="b34226c5-9d88-4de6-bc9b-068ebaaca84b" providerId="ADAL" clId="{5897B68D-1CC7-4EE7-B9A4-F1E912AA6E35}" dt="2024-04-29T23:12:27.883" v="825"/>
          <ac:spMkLst>
            <pc:docMk/>
            <pc:sldMk cId="565397703" sldId="311"/>
            <ac:spMk id="8" creationId="{DB47EEA9-73AE-B0E8-E963-A855A62D353B}"/>
          </ac:spMkLst>
        </pc:spChg>
      </pc:sldChg>
      <pc:sldChg chg="addSp delSp modSp add del mod ord setBg delDesignElem">
        <pc:chgData name="Kalepu, Srinath" userId="b34226c5-9d88-4de6-bc9b-068ebaaca84b" providerId="ADAL" clId="{5897B68D-1CC7-4EE7-B9A4-F1E912AA6E35}" dt="2024-04-30T18:38:55.843" v="3559" actId="47"/>
        <pc:sldMkLst>
          <pc:docMk/>
          <pc:sldMk cId="4260604861" sldId="312"/>
        </pc:sldMkLst>
        <pc:spChg chg="mod">
          <ac:chgData name="Kalepu, Srinath" userId="b34226c5-9d88-4de6-bc9b-068ebaaca84b" providerId="ADAL" clId="{5897B68D-1CC7-4EE7-B9A4-F1E912AA6E35}" dt="2024-04-30T16:12:06.595" v="1977"/>
          <ac:spMkLst>
            <pc:docMk/>
            <pc:sldMk cId="4260604861" sldId="312"/>
            <ac:spMk id="2" creationId="{4A80468B-5CE3-77E4-FDBB-8A1C6E01CE5D}"/>
          </ac:spMkLst>
        </pc:spChg>
        <pc:spChg chg="mod">
          <ac:chgData name="Kalepu, Srinath" userId="b34226c5-9d88-4de6-bc9b-068ebaaca84b" providerId="ADAL" clId="{5897B68D-1CC7-4EE7-B9A4-F1E912AA6E35}" dt="2024-04-30T16:12:06.595" v="1977"/>
          <ac:spMkLst>
            <pc:docMk/>
            <pc:sldMk cId="4260604861" sldId="312"/>
            <ac:spMk id="3" creationId="{A4DBBC24-F37E-34A9-B982-2EF831CB2C90}"/>
          </ac:spMkLst>
        </pc:spChg>
        <pc:spChg chg="del mod">
          <ac:chgData name="Kalepu, Srinath" userId="b34226c5-9d88-4de6-bc9b-068ebaaca84b" providerId="ADAL" clId="{5897B68D-1CC7-4EE7-B9A4-F1E912AA6E35}" dt="2024-04-30T16:12:06.595" v="1977"/>
          <ac:spMkLst>
            <pc:docMk/>
            <pc:sldMk cId="4260604861" sldId="312"/>
            <ac:spMk id="40" creationId="{0D7B6173-1D58-48E2-83CF-37350F315F75}"/>
          </ac:spMkLst>
        </pc:spChg>
        <pc:spChg chg="del mod">
          <ac:chgData name="Kalepu, Srinath" userId="b34226c5-9d88-4de6-bc9b-068ebaaca84b" providerId="ADAL" clId="{5897B68D-1CC7-4EE7-B9A4-F1E912AA6E35}" dt="2024-04-30T16:12:06.595" v="1977"/>
          <ac:spMkLst>
            <pc:docMk/>
            <pc:sldMk cId="4260604861" sldId="312"/>
            <ac:spMk id="42" creationId="{02EBFA83-D4DB-4CA0-B229-9E44634D7FE9}"/>
          </ac:spMkLst>
        </pc:spChg>
        <pc:spChg chg="del mod">
          <ac:chgData name="Kalepu, Srinath" userId="b34226c5-9d88-4de6-bc9b-068ebaaca84b" providerId="ADAL" clId="{5897B68D-1CC7-4EE7-B9A4-F1E912AA6E35}" dt="2024-04-30T16:12:06.595" v="1977"/>
          <ac:spMkLst>
            <pc:docMk/>
            <pc:sldMk cId="4260604861" sldId="312"/>
            <ac:spMk id="46" creationId="{21BDEC81-16A7-4451-B893-C15000083B77}"/>
          </ac:spMkLst>
        </pc:spChg>
        <pc:spChg chg="del mod">
          <ac:chgData name="Kalepu, Srinath" userId="b34226c5-9d88-4de6-bc9b-068ebaaca84b" providerId="ADAL" clId="{5897B68D-1CC7-4EE7-B9A4-F1E912AA6E35}" dt="2024-04-30T16:12:06.595" v="1977"/>
          <ac:spMkLst>
            <pc:docMk/>
            <pc:sldMk cId="4260604861" sldId="312"/>
            <ac:spMk id="48" creationId="{26A515A1-4D80-430E-BE0A-71A290516A82}"/>
          </ac:spMkLst>
        </pc:spChg>
        <pc:picChg chg="del">
          <ac:chgData name="Kalepu, Srinath" userId="b34226c5-9d88-4de6-bc9b-068ebaaca84b" providerId="ADAL" clId="{5897B68D-1CC7-4EE7-B9A4-F1E912AA6E35}" dt="2024-04-29T23:13:51.149" v="838" actId="478"/>
          <ac:picMkLst>
            <pc:docMk/>
            <pc:sldMk cId="4260604861" sldId="312"/>
            <ac:picMk id="4" creationId="{AF0709F5-5BBF-722F-DA00-F4A240A17799}"/>
          </ac:picMkLst>
        </pc:picChg>
        <pc:picChg chg="del">
          <ac:chgData name="Kalepu, Srinath" userId="b34226c5-9d88-4de6-bc9b-068ebaaca84b" providerId="ADAL" clId="{5897B68D-1CC7-4EE7-B9A4-F1E912AA6E35}" dt="2024-04-29T23:13:45.182" v="837" actId="478"/>
          <ac:picMkLst>
            <pc:docMk/>
            <pc:sldMk cId="4260604861" sldId="312"/>
            <ac:picMk id="6" creationId="{86A678FF-11F7-11B2-0672-F349F71A46B4}"/>
          </ac:picMkLst>
        </pc:picChg>
        <pc:picChg chg="add mod">
          <ac:chgData name="Kalepu, Srinath" userId="b34226c5-9d88-4de6-bc9b-068ebaaca84b" providerId="ADAL" clId="{5897B68D-1CC7-4EE7-B9A4-F1E912AA6E35}" dt="2024-04-30T16:12:06.595" v="1977"/>
          <ac:picMkLst>
            <pc:docMk/>
            <pc:sldMk cId="4260604861" sldId="312"/>
            <ac:picMk id="7" creationId="{56733119-C57B-F980-30CF-386E930FFDB8}"/>
          </ac:picMkLst>
        </pc:picChg>
        <pc:picChg chg="add mod">
          <ac:chgData name="Kalepu, Srinath" userId="b34226c5-9d88-4de6-bc9b-068ebaaca84b" providerId="ADAL" clId="{5897B68D-1CC7-4EE7-B9A4-F1E912AA6E35}" dt="2024-04-30T16:12:06.595" v="1977"/>
          <ac:picMkLst>
            <pc:docMk/>
            <pc:sldMk cId="4260604861" sldId="312"/>
            <ac:picMk id="9" creationId="{784B83E0-925F-8E8E-6268-D29CB8F0C8FA}"/>
          </ac:picMkLst>
        </pc:picChg>
        <pc:picChg chg="del mod">
          <ac:chgData name="Kalepu, Srinath" userId="b34226c5-9d88-4de6-bc9b-068ebaaca84b" providerId="ADAL" clId="{5897B68D-1CC7-4EE7-B9A4-F1E912AA6E35}" dt="2024-04-30T16:12:06.595" v="1977"/>
          <ac:picMkLst>
            <pc:docMk/>
            <pc:sldMk cId="4260604861" sldId="312"/>
            <ac:picMk id="44" creationId="{B0DAC8FB-A162-44E3-A606-C855A03A5B09}"/>
          </ac:picMkLst>
        </pc:picChg>
      </pc:sldChg>
      <pc:sldChg chg="addSp delSp modSp add mod ord modTransition setBg delDesignElem">
        <pc:chgData name="Kalepu, Srinath" userId="b34226c5-9d88-4de6-bc9b-068ebaaca84b" providerId="ADAL" clId="{5897B68D-1CC7-4EE7-B9A4-F1E912AA6E35}" dt="2024-05-02T22:31:54.392" v="3664"/>
        <pc:sldMkLst>
          <pc:docMk/>
          <pc:sldMk cId="1613740662" sldId="313"/>
        </pc:sldMkLst>
        <pc:spChg chg="mod">
          <ac:chgData name="Kalepu, Srinath" userId="b34226c5-9d88-4de6-bc9b-068ebaaca84b" providerId="ADAL" clId="{5897B68D-1CC7-4EE7-B9A4-F1E912AA6E35}" dt="2024-04-30T16:19:27.088" v="2031" actId="122"/>
          <ac:spMkLst>
            <pc:docMk/>
            <pc:sldMk cId="1613740662" sldId="313"/>
            <ac:spMk id="2" creationId="{4A80468B-5CE3-77E4-FDBB-8A1C6E01CE5D}"/>
          </ac:spMkLst>
        </pc:spChg>
        <pc:spChg chg="mod">
          <ac:chgData name="Kalepu, Srinath" userId="b34226c5-9d88-4de6-bc9b-068ebaaca84b" providerId="ADAL" clId="{5897B68D-1CC7-4EE7-B9A4-F1E912AA6E35}" dt="2024-04-30T16:19:39.785" v="2035" actId="1076"/>
          <ac:spMkLst>
            <pc:docMk/>
            <pc:sldMk cId="1613740662" sldId="313"/>
            <ac:spMk id="3" creationId="{A4DBBC24-F37E-34A9-B982-2EF831CB2C90}"/>
          </ac:spMkLst>
        </pc:spChg>
        <pc:spChg chg="add mod">
          <ac:chgData name="Kalepu, Srinath" userId="b34226c5-9d88-4de6-bc9b-068ebaaca84b" providerId="ADAL" clId="{5897B68D-1CC7-4EE7-B9A4-F1E912AA6E35}" dt="2024-04-30T16:12:06.595" v="1977"/>
          <ac:spMkLst>
            <pc:docMk/>
            <pc:sldMk cId="1613740662" sldId="313"/>
            <ac:spMk id="4" creationId="{49FDF9C1-BC2F-1598-A6FB-3FAD60154BA0}"/>
          </ac:spMkLst>
        </pc:spChg>
        <pc:spChg chg="del mod">
          <ac:chgData name="Kalepu, Srinath" userId="b34226c5-9d88-4de6-bc9b-068ebaaca84b" providerId="ADAL" clId="{5897B68D-1CC7-4EE7-B9A4-F1E912AA6E35}" dt="2024-04-30T16:12:06.595" v="1977"/>
          <ac:spMkLst>
            <pc:docMk/>
            <pc:sldMk cId="1613740662" sldId="313"/>
            <ac:spMk id="40" creationId="{0D7B6173-1D58-48E2-83CF-37350F315F75}"/>
          </ac:spMkLst>
        </pc:spChg>
        <pc:spChg chg="del mod">
          <ac:chgData name="Kalepu, Srinath" userId="b34226c5-9d88-4de6-bc9b-068ebaaca84b" providerId="ADAL" clId="{5897B68D-1CC7-4EE7-B9A4-F1E912AA6E35}" dt="2024-04-30T16:12:06.595" v="1977"/>
          <ac:spMkLst>
            <pc:docMk/>
            <pc:sldMk cId="1613740662" sldId="313"/>
            <ac:spMk id="42" creationId="{02EBFA83-D4DB-4CA0-B229-9E44634D7FE9}"/>
          </ac:spMkLst>
        </pc:spChg>
        <pc:spChg chg="del mod">
          <ac:chgData name="Kalepu, Srinath" userId="b34226c5-9d88-4de6-bc9b-068ebaaca84b" providerId="ADAL" clId="{5897B68D-1CC7-4EE7-B9A4-F1E912AA6E35}" dt="2024-04-30T16:12:06.595" v="1977"/>
          <ac:spMkLst>
            <pc:docMk/>
            <pc:sldMk cId="1613740662" sldId="313"/>
            <ac:spMk id="46" creationId="{21BDEC81-16A7-4451-B893-C15000083B77}"/>
          </ac:spMkLst>
        </pc:spChg>
        <pc:spChg chg="del mod">
          <ac:chgData name="Kalepu, Srinath" userId="b34226c5-9d88-4de6-bc9b-068ebaaca84b" providerId="ADAL" clId="{5897B68D-1CC7-4EE7-B9A4-F1E912AA6E35}" dt="2024-04-30T16:12:06.595" v="1977"/>
          <ac:spMkLst>
            <pc:docMk/>
            <pc:sldMk cId="1613740662" sldId="313"/>
            <ac:spMk id="48" creationId="{26A515A1-4D80-430E-BE0A-71A290516A82}"/>
          </ac:spMkLst>
        </pc:spChg>
        <pc:picChg chg="add del mod">
          <ac:chgData name="Kalepu, Srinath" userId="b34226c5-9d88-4de6-bc9b-068ebaaca84b" providerId="ADAL" clId="{5897B68D-1CC7-4EE7-B9A4-F1E912AA6E35}" dt="2024-04-30T16:20:15.619" v="2040" actId="478"/>
          <ac:picMkLst>
            <pc:docMk/>
            <pc:sldMk cId="1613740662" sldId="313"/>
            <ac:picMk id="6" creationId="{E564E2D7-A6CC-2EB9-1D9B-A160E67AA3DB}"/>
          </ac:picMkLst>
        </pc:picChg>
        <pc:picChg chg="del">
          <ac:chgData name="Kalepu, Srinath" userId="b34226c5-9d88-4de6-bc9b-068ebaaca84b" providerId="ADAL" clId="{5897B68D-1CC7-4EE7-B9A4-F1E912AA6E35}" dt="2024-04-29T23:39:47.149" v="1023" actId="478"/>
          <ac:picMkLst>
            <pc:docMk/>
            <pc:sldMk cId="1613740662" sldId="313"/>
            <ac:picMk id="7" creationId="{56733119-C57B-F980-30CF-386E930FFDB8}"/>
          </ac:picMkLst>
        </pc:picChg>
        <pc:picChg chg="add mod">
          <ac:chgData name="Kalepu, Srinath" userId="b34226c5-9d88-4de6-bc9b-068ebaaca84b" providerId="ADAL" clId="{5897B68D-1CC7-4EE7-B9A4-F1E912AA6E35}" dt="2024-04-30T16:22:08.815" v="2063" actId="1076"/>
          <ac:picMkLst>
            <pc:docMk/>
            <pc:sldMk cId="1613740662" sldId="313"/>
            <ac:picMk id="7" creationId="{F5A8CF6E-0CFC-75D6-2401-EC503BCC8189}"/>
          </ac:picMkLst>
        </pc:picChg>
        <pc:picChg chg="add mod">
          <ac:chgData name="Kalepu, Srinath" userId="b34226c5-9d88-4de6-bc9b-068ebaaca84b" providerId="ADAL" clId="{5897B68D-1CC7-4EE7-B9A4-F1E912AA6E35}" dt="2024-04-30T16:22:15.846" v="2065" actId="14100"/>
          <ac:picMkLst>
            <pc:docMk/>
            <pc:sldMk cId="1613740662" sldId="313"/>
            <ac:picMk id="9" creationId="{37D66342-8FE1-8562-875F-2355A43A5431}"/>
          </ac:picMkLst>
        </pc:picChg>
        <pc:picChg chg="del">
          <ac:chgData name="Kalepu, Srinath" userId="b34226c5-9d88-4de6-bc9b-068ebaaca84b" providerId="ADAL" clId="{5897B68D-1CC7-4EE7-B9A4-F1E912AA6E35}" dt="2024-04-29T23:39:45.431" v="1022" actId="478"/>
          <ac:picMkLst>
            <pc:docMk/>
            <pc:sldMk cId="1613740662" sldId="313"/>
            <ac:picMk id="9" creationId="{784B83E0-925F-8E8E-6268-D29CB8F0C8FA}"/>
          </ac:picMkLst>
        </pc:picChg>
        <pc:picChg chg="add del mod">
          <ac:chgData name="Kalepu, Srinath" userId="b34226c5-9d88-4de6-bc9b-068ebaaca84b" providerId="ADAL" clId="{5897B68D-1CC7-4EE7-B9A4-F1E912AA6E35}" dt="2024-04-30T16:21:15.288" v="2041" actId="478"/>
          <ac:picMkLst>
            <pc:docMk/>
            <pc:sldMk cId="1613740662" sldId="313"/>
            <ac:picMk id="10" creationId="{DBFECD22-C2DA-B0F3-27CC-2ECC7CED4A3E}"/>
          </ac:picMkLst>
        </pc:picChg>
        <pc:picChg chg="del mod">
          <ac:chgData name="Kalepu, Srinath" userId="b34226c5-9d88-4de6-bc9b-068ebaaca84b" providerId="ADAL" clId="{5897B68D-1CC7-4EE7-B9A4-F1E912AA6E35}" dt="2024-04-30T16:12:06.595" v="1977"/>
          <ac:picMkLst>
            <pc:docMk/>
            <pc:sldMk cId="1613740662" sldId="313"/>
            <ac:picMk id="44" creationId="{B0DAC8FB-A162-44E3-A606-C855A03A5B09}"/>
          </ac:picMkLst>
        </pc:picChg>
      </pc:sldChg>
      <pc:sldChg chg="addSp delSp modSp add mod ord modTransition setBg delDesignElem">
        <pc:chgData name="Kalepu, Srinath" userId="b34226c5-9d88-4de6-bc9b-068ebaaca84b" providerId="ADAL" clId="{5897B68D-1CC7-4EE7-B9A4-F1E912AA6E35}" dt="2024-05-02T22:31:54.392" v="3664"/>
        <pc:sldMkLst>
          <pc:docMk/>
          <pc:sldMk cId="3900511906" sldId="314"/>
        </pc:sldMkLst>
        <pc:spChg chg="mod">
          <ac:chgData name="Kalepu, Srinath" userId="b34226c5-9d88-4de6-bc9b-068ebaaca84b" providerId="ADAL" clId="{5897B68D-1CC7-4EE7-B9A4-F1E912AA6E35}" dt="2024-04-30T18:44:00.567" v="3589" actId="1076"/>
          <ac:spMkLst>
            <pc:docMk/>
            <pc:sldMk cId="3900511906" sldId="314"/>
            <ac:spMk id="2" creationId="{4A80468B-5CE3-77E4-FDBB-8A1C6E01CE5D}"/>
          </ac:spMkLst>
        </pc:spChg>
        <pc:spChg chg="del mod">
          <ac:chgData name="Kalepu, Srinath" userId="b34226c5-9d88-4de6-bc9b-068ebaaca84b" providerId="ADAL" clId="{5897B68D-1CC7-4EE7-B9A4-F1E912AA6E35}" dt="2024-04-29T23:57:19.632" v="1106" actId="478"/>
          <ac:spMkLst>
            <pc:docMk/>
            <pc:sldMk cId="3900511906" sldId="314"/>
            <ac:spMk id="3" creationId="{A4DBBC24-F37E-34A9-B982-2EF831CB2C90}"/>
          </ac:spMkLst>
        </pc:spChg>
        <pc:spChg chg="add del mod">
          <ac:chgData name="Kalepu, Srinath" userId="b34226c5-9d88-4de6-bc9b-068ebaaca84b" providerId="ADAL" clId="{5897B68D-1CC7-4EE7-B9A4-F1E912AA6E35}" dt="2024-04-29T23:57:33.060" v="1110"/>
          <ac:spMkLst>
            <pc:docMk/>
            <pc:sldMk cId="3900511906" sldId="314"/>
            <ac:spMk id="6" creationId="{70756360-2DE5-1C95-F43F-34F7554C05C9}"/>
          </ac:spMkLst>
        </pc:spChg>
        <pc:spChg chg="del mod">
          <ac:chgData name="Kalepu, Srinath" userId="b34226c5-9d88-4de6-bc9b-068ebaaca84b" providerId="ADAL" clId="{5897B68D-1CC7-4EE7-B9A4-F1E912AA6E35}" dt="2024-04-30T16:12:06.595" v="1977"/>
          <ac:spMkLst>
            <pc:docMk/>
            <pc:sldMk cId="3900511906" sldId="314"/>
            <ac:spMk id="40" creationId="{0D7B6173-1D58-48E2-83CF-37350F315F75}"/>
          </ac:spMkLst>
        </pc:spChg>
        <pc:spChg chg="del mod">
          <ac:chgData name="Kalepu, Srinath" userId="b34226c5-9d88-4de6-bc9b-068ebaaca84b" providerId="ADAL" clId="{5897B68D-1CC7-4EE7-B9A4-F1E912AA6E35}" dt="2024-04-30T16:12:06.595" v="1977"/>
          <ac:spMkLst>
            <pc:docMk/>
            <pc:sldMk cId="3900511906" sldId="314"/>
            <ac:spMk id="42" creationId="{02EBFA83-D4DB-4CA0-B229-9E44634D7FE9}"/>
          </ac:spMkLst>
        </pc:spChg>
        <pc:spChg chg="del mod">
          <ac:chgData name="Kalepu, Srinath" userId="b34226c5-9d88-4de6-bc9b-068ebaaca84b" providerId="ADAL" clId="{5897B68D-1CC7-4EE7-B9A4-F1E912AA6E35}" dt="2024-04-30T16:12:06.595" v="1977"/>
          <ac:spMkLst>
            <pc:docMk/>
            <pc:sldMk cId="3900511906" sldId="314"/>
            <ac:spMk id="46" creationId="{21BDEC81-16A7-4451-B893-C15000083B77}"/>
          </ac:spMkLst>
        </pc:spChg>
        <pc:spChg chg="del mod">
          <ac:chgData name="Kalepu, Srinath" userId="b34226c5-9d88-4de6-bc9b-068ebaaca84b" providerId="ADAL" clId="{5897B68D-1CC7-4EE7-B9A4-F1E912AA6E35}" dt="2024-04-30T16:12:06.595" v="1977"/>
          <ac:spMkLst>
            <pc:docMk/>
            <pc:sldMk cId="3900511906" sldId="314"/>
            <ac:spMk id="48" creationId="{26A515A1-4D80-430E-BE0A-71A290516A82}"/>
          </ac:spMkLst>
        </pc:spChg>
        <pc:picChg chg="del">
          <ac:chgData name="Kalepu, Srinath" userId="b34226c5-9d88-4de6-bc9b-068ebaaca84b" providerId="ADAL" clId="{5897B68D-1CC7-4EE7-B9A4-F1E912AA6E35}" dt="2024-04-29T23:57:15.328" v="1104" actId="478"/>
          <ac:picMkLst>
            <pc:docMk/>
            <pc:sldMk cId="3900511906" sldId="314"/>
            <ac:picMk id="5" creationId="{5AC598B1-B606-3B7B-B431-9271CAD3BF48}"/>
          </ac:picMkLst>
        </pc:picChg>
        <pc:picChg chg="del">
          <ac:chgData name="Kalepu, Srinath" userId="b34226c5-9d88-4de6-bc9b-068ebaaca84b" providerId="ADAL" clId="{5897B68D-1CC7-4EE7-B9A4-F1E912AA6E35}" dt="2024-04-29T23:57:13.495" v="1103" actId="478"/>
          <ac:picMkLst>
            <pc:docMk/>
            <pc:sldMk cId="3900511906" sldId="314"/>
            <ac:picMk id="7" creationId="{0B09220A-BE73-ADE5-E3DC-251761A87BC4}"/>
          </ac:picMkLst>
        </pc:picChg>
        <pc:picChg chg="add mod ord">
          <ac:chgData name="Kalepu, Srinath" userId="b34226c5-9d88-4de6-bc9b-068ebaaca84b" providerId="ADAL" clId="{5897B68D-1CC7-4EE7-B9A4-F1E912AA6E35}" dt="2024-04-30T18:44:15.117" v="3591" actId="166"/>
          <ac:picMkLst>
            <pc:docMk/>
            <pc:sldMk cId="3900511906" sldId="314"/>
            <ac:picMk id="8" creationId="{7CFF23B4-A689-FFD8-D5F4-CC1A79EB0BE8}"/>
          </ac:picMkLst>
        </pc:picChg>
        <pc:picChg chg="del mod">
          <ac:chgData name="Kalepu, Srinath" userId="b34226c5-9d88-4de6-bc9b-068ebaaca84b" providerId="ADAL" clId="{5897B68D-1CC7-4EE7-B9A4-F1E912AA6E35}" dt="2024-04-30T16:12:06.595" v="1977"/>
          <ac:picMkLst>
            <pc:docMk/>
            <pc:sldMk cId="3900511906" sldId="314"/>
            <ac:picMk id="44" creationId="{B0DAC8FB-A162-44E3-A606-C855A03A5B09}"/>
          </ac:picMkLst>
        </pc:picChg>
      </pc:sldChg>
      <pc:sldChg chg="addSp delSp modSp add mod ord modTransition setBg delDesignElem">
        <pc:chgData name="Kalepu, Srinath" userId="b34226c5-9d88-4de6-bc9b-068ebaaca84b" providerId="ADAL" clId="{5897B68D-1CC7-4EE7-B9A4-F1E912AA6E35}" dt="2024-05-02T22:31:54.392" v="3664"/>
        <pc:sldMkLst>
          <pc:docMk/>
          <pc:sldMk cId="4068882612" sldId="315"/>
        </pc:sldMkLst>
        <pc:spChg chg="mod">
          <ac:chgData name="Kalepu, Srinath" userId="b34226c5-9d88-4de6-bc9b-068ebaaca84b" providerId="ADAL" clId="{5897B68D-1CC7-4EE7-B9A4-F1E912AA6E35}" dt="2024-04-30T16:22:22.598" v="2066" actId="1076"/>
          <ac:spMkLst>
            <pc:docMk/>
            <pc:sldMk cId="4068882612" sldId="315"/>
            <ac:spMk id="2" creationId="{4A80468B-5CE3-77E4-FDBB-8A1C6E01CE5D}"/>
          </ac:spMkLst>
        </pc:spChg>
        <pc:spChg chg="mod">
          <ac:chgData name="Kalepu, Srinath" userId="b34226c5-9d88-4de6-bc9b-068ebaaca84b" providerId="ADAL" clId="{5897B68D-1CC7-4EE7-B9A4-F1E912AA6E35}" dt="2024-04-30T16:22:27.938" v="2067" actId="1076"/>
          <ac:spMkLst>
            <pc:docMk/>
            <pc:sldMk cId="4068882612" sldId="315"/>
            <ac:spMk id="3" creationId="{A4DBBC24-F37E-34A9-B982-2EF831CB2C90}"/>
          </ac:spMkLst>
        </pc:spChg>
        <pc:spChg chg="add mod">
          <ac:chgData name="Kalepu, Srinath" userId="b34226c5-9d88-4de6-bc9b-068ebaaca84b" providerId="ADAL" clId="{5897B68D-1CC7-4EE7-B9A4-F1E912AA6E35}" dt="2024-04-30T16:12:06.595" v="1977"/>
          <ac:spMkLst>
            <pc:docMk/>
            <pc:sldMk cId="4068882612" sldId="315"/>
            <ac:spMk id="4" creationId="{5A4DEA9A-9FFA-D178-8F53-D3DBE075D046}"/>
          </ac:spMkLst>
        </pc:spChg>
        <pc:spChg chg="mod">
          <ac:chgData name="Kalepu, Srinath" userId="b34226c5-9d88-4de6-bc9b-068ebaaca84b" providerId="ADAL" clId="{5897B68D-1CC7-4EE7-B9A4-F1E912AA6E35}" dt="2024-04-30T16:12:06.595" v="1977"/>
          <ac:spMkLst>
            <pc:docMk/>
            <pc:sldMk cId="4068882612" sldId="315"/>
            <ac:spMk id="5" creationId="{3DACDCA2-D5A9-7D1E-F074-9667D8EE0D6E}"/>
          </ac:spMkLst>
        </pc:spChg>
        <pc:spChg chg="del mod">
          <ac:chgData name="Kalepu, Srinath" userId="b34226c5-9d88-4de6-bc9b-068ebaaca84b" providerId="ADAL" clId="{5897B68D-1CC7-4EE7-B9A4-F1E912AA6E35}" dt="2024-04-30T16:12:06.595" v="1977"/>
          <ac:spMkLst>
            <pc:docMk/>
            <pc:sldMk cId="4068882612" sldId="315"/>
            <ac:spMk id="40" creationId="{0D7B6173-1D58-48E2-83CF-37350F315F75}"/>
          </ac:spMkLst>
        </pc:spChg>
        <pc:spChg chg="del mod">
          <ac:chgData name="Kalepu, Srinath" userId="b34226c5-9d88-4de6-bc9b-068ebaaca84b" providerId="ADAL" clId="{5897B68D-1CC7-4EE7-B9A4-F1E912AA6E35}" dt="2024-04-30T16:12:06.595" v="1977"/>
          <ac:spMkLst>
            <pc:docMk/>
            <pc:sldMk cId="4068882612" sldId="315"/>
            <ac:spMk id="42" creationId="{02EBFA83-D4DB-4CA0-B229-9E44634D7FE9}"/>
          </ac:spMkLst>
        </pc:spChg>
        <pc:spChg chg="del mod">
          <ac:chgData name="Kalepu, Srinath" userId="b34226c5-9d88-4de6-bc9b-068ebaaca84b" providerId="ADAL" clId="{5897B68D-1CC7-4EE7-B9A4-F1E912AA6E35}" dt="2024-04-30T16:12:06.595" v="1977"/>
          <ac:spMkLst>
            <pc:docMk/>
            <pc:sldMk cId="4068882612" sldId="315"/>
            <ac:spMk id="46" creationId="{21BDEC81-16A7-4451-B893-C15000083B77}"/>
          </ac:spMkLst>
        </pc:spChg>
        <pc:spChg chg="del mod">
          <ac:chgData name="Kalepu, Srinath" userId="b34226c5-9d88-4de6-bc9b-068ebaaca84b" providerId="ADAL" clId="{5897B68D-1CC7-4EE7-B9A4-F1E912AA6E35}" dt="2024-04-30T16:12:06.595" v="1977"/>
          <ac:spMkLst>
            <pc:docMk/>
            <pc:sldMk cId="4068882612" sldId="315"/>
            <ac:spMk id="48" creationId="{26A515A1-4D80-430E-BE0A-71A290516A82}"/>
          </ac:spMkLst>
        </pc:spChg>
        <pc:picChg chg="add mod">
          <ac:chgData name="Kalepu, Srinath" userId="b34226c5-9d88-4de6-bc9b-068ebaaca84b" providerId="ADAL" clId="{5897B68D-1CC7-4EE7-B9A4-F1E912AA6E35}" dt="2024-04-30T16:22:41.201" v="2070" actId="14100"/>
          <ac:picMkLst>
            <pc:docMk/>
            <pc:sldMk cId="4068882612" sldId="315"/>
            <ac:picMk id="6" creationId="{7CE23FC7-3873-5151-4660-675446C2E02C}"/>
          </ac:picMkLst>
        </pc:picChg>
        <pc:picChg chg="add del mod modCrop">
          <ac:chgData name="Kalepu, Srinath" userId="b34226c5-9d88-4de6-bc9b-068ebaaca84b" providerId="ADAL" clId="{5897B68D-1CC7-4EE7-B9A4-F1E912AA6E35}" dt="2024-04-30T15:40:33.973" v="1853" actId="478"/>
          <ac:picMkLst>
            <pc:docMk/>
            <pc:sldMk cId="4068882612" sldId="315"/>
            <ac:picMk id="7" creationId="{C2EBD707-47DE-5DDB-8ECD-3BB493758113}"/>
          </ac:picMkLst>
        </pc:picChg>
        <pc:picChg chg="del">
          <ac:chgData name="Kalepu, Srinath" userId="b34226c5-9d88-4de6-bc9b-068ebaaca84b" providerId="ADAL" clId="{5897B68D-1CC7-4EE7-B9A4-F1E912AA6E35}" dt="2024-04-30T00:46:56.365" v="1352" actId="478"/>
          <ac:picMkLst>
            <pc:docMk/>
            <pc:sldMk cId="4068882612" sldId="315"/>
            <ac:picMk id="8" creationId="{824EFB49-6B3E-9A11-1875-F5AEF5C43959}"/>
          </ac:picMkLst>
        </pc:picChg>
        <pc:picChg chg="del">
          <ac:chgData name="Kalepu, Srinath" userId="b34226c5-9d88-4de6-bc9b-068ebaaca84b" providerId="ADAL" clId="{5897B68D-1CC7-4EE7-B9A4-F1E912AA6E35}" dt="2024-04-30T00:46:52.392" v="1351" actId="478"/>
          <ac:picMkLst>
            <pc:docMk/>
            <pc:sldMk cId="4068882612" sldId="315"/>
            <ac:picMk id="10" creationId="{21FC476B-92E5-7FD5-DF7B-183FC8C11AA4}"/>
          </ac:picMkLst>
        </pc:picChg>
        <pc:picChg chg="add mod">
          <ac:chgData name="Kalepu, Srinath" userId="b34226c5-9d88-4de6-bc9b-068ebaaca84b" providerId="ADAL" clId="{5897B68D-1CC7-4EE7-B9A4-F1E912AA6E35}" dt="2024-04-30T15:27:24.585" v="1720" actId="962"/>
          <ac:picMkLst>
            <pc:docMk/>
            <pc:sldMk cId="4068882612" sldId="315"/>
            <ac:picMk id="10" creationId="{7CE23FC7-3873-5151-4660-675446C2E02C}"/>
          </ac:picMkLst>
        </pc:picChg>
        <pc:picChg chg="add del mod modCrop">
          <ac:chgData name="Kalepu, Srinath" userId="b34226c5-9d88-4de6-bc9b-068ebaaca84b" providerId="ADAL" clId="{5897B68D-1CC7-4EE7-B9A4-F1E912AA6E35}" dt="2024-04-30T00:49:18.476" v="1374" actId="21"/>
          <ac:picMkLst>
            <pc:docMk/>
            <pc:sldMk cId="4068882612" sldId="315"/>
            <ac:picMk id="11" creationId="{2CB62CD7-14C4-274D-F323-34D920875724}"/>
          </ac:picMkLst>
        </pc:picChg>
        <pc:picChg chg="del mod">
          <ac:chgData name="Kalepu, Srinath" userId="b34226c5-9d88-4de6-bc9b-068ebaaca84b" providerId="ADAL" clId="{5897B68D-1CC7-4EE7-B9A4-F1E912AA6E35}" dt="2024-04-30T16:12:06.595" v="1977"/>
          <ac:picMkLst>
            <pc:docMk/>
            <pc:sldMk cId="4068882612" sldId="315"/>
            <ac:picMk id="44" creationId="{B0DAC8FB-A162-44E3-A606-C855A03A5B09}"/>
          </ac:picMkLst>
        </pc:picChg>
      </pc:sldChg>
      <pc:sldChg chg="addSp delSp modSp add del mod">
        <pc:chgData name="Kalepu, Srinath" userId="b34226c5-9d88-4de6-bc9b-068ebaaca84b" providerId="ADAL" clId="{5897B68D-1CC7-4EE7-B9A4-F1E912AA6E35}" dt="2024-04-30T15:40:56.181" v="1859" actId="47"/>
        <pc:sldMkLst>
          <pc:docMk/>
          <pc:sldMk cId="3461050442" sldId="316"/>
        </pc:sldMkLst>
        <pc:spChg chg="del mod">
          <ac:chgData name="Kalepu, Srinath" userId="b34226c5-9d88-4de6-bc9b-068ebaaca84b" providerId="ADAL" clId="{5897B68D-1CC7-4EE7-B9A4-F1E912AA6E35}" dt="2024-04-30T00:49:44.066" v="1379" actId="478"/>
          <ac:spMkLst>
            <pc:docMk/>
            <pc:sldMk cId="3461050442" sldId="316"/>
            <ac:spMk id="3" creationId="{A4DBBC24-F37E-34A9-B982-2EF831CB2C90}"/>
          </ac:spMkLst>
        </pc:spChg>
        <pc:spChg chg="add del mod">
          <ac:chgData name="Kalepu, Srinath" userId="b34226c5-9d88-4de6-bc9b-068ebaaca84b" providerId="ADAL" clId="{5897B68D-1CC7-4EE7-B9A4-F1E912AA6E35}" dt="2024-04-30T00:49:55.612" v="1380" actId="21"/>
          <ac:spMkLst>
            <pc:docMk/>
            <pc:sldMk cId="3461050442" sldId="316"/>
            <ac:spMk id="8" creationId="{B46650E3-2D22-2A80-C554-2EE18C818EB4}"/>
          </ac:spMkLst>
        </pc:spChg>
        <pc:picChg chg="del">
          <ac:chgData name="Kalepu, Srinath" userId="b34226c5-9d88-4de6-bc9b-068ebaaca84b" providerId="ADAL" clId="{5897B68D-1CC7-4EE7-B9A4-F1E912AA6E35}" dt="2024-04-30T00:49:59.321" v="1381" actId="21"/>
          <ac:picMkLst>
            <pc:docMk/>
            <pc:sldMk cId="3461050442" sldId="316"/>
            <ac:picMk id="7" creationId="{C2EBD707-47DE-5DDB-8ECD-3BB493758113}"/>
          </ac:picMkLst>
        </pc:picChg>
        <pc:picChg chg="add del mod modCrop">
          <ac:chgData name="Kalepu, Srinath" userId="b34226c5-9d88-4de6-bc9b-068ebaaca84b" providerId="ADAL" clId="{5897B68D-1CC7-4EE7-B9A4-F1E912AA6E35}" dt="2024-04-30T15:40:31.909" v="1852" actId="21"/>
          <ac:picMkLst>
            <pc:docMk/>
            <pc:sldMk cId="3461050442" sldId="316"/>
            <ac:picMk id="10" creationId="{7CE23FC7-3873-5151-4660-675446C2E02C}"/>
          </ac:picMkLst>
        </pc:picChg>
      </pc:sldChg>
      <pc:sldChg chg="addSp delSp modSp add mod ord modTransition setBg delDesignElem">
        <pc:chgData name="Kalepu, Srinath" userId="b34226c5-9d88-4de6-bc9b-068ebaaca84b" providerId="ADAL" clId="{5897B68D-1CC7-4EE7-B9A4-F1E912AA6E35}" dt="2024-05-02T22:31:54.392" v="3664"/>
        <pc:sldMkLst>
          <pc:docMk/>
          <pc:sldMk cId="922512436" sldId="317"/>
        </pc:sldMkLst>
        <pc:spChg chg="mod">
          <ac:chgData name="Kalepu, Srinath" userId="b34226c5-9d88-4de6-bc9b-068ebaaca84b" providerId="ADAL" clId="{5897B68D-1CC7-4EE7-B9A4-F1E912AA6E35}" dt="2024-04-30T16:22:47.545" v="2071" actId="1076"/>
          <ac:spMkLst>
            <pc:docMk/>
            <pc:sldMk cId="922512436" sldId="317"/>
            <ac:spMk id="2" creationId="{4A80468B-5CE3-77E4-FDBB-8A1C6E01CE5D}"/>
          </ac:spMkLst>
        </pc:spChg>
        <pc:spChg chg="mod">
          <ac:chgData name="Kalepu, Srinath" userId="b34226c5-9d88-4de6-bc9b-068ebaaca84b" providerId="ADAL" clId="{5897B68D-1CC7-4EE7-B9A4-F1E912AA6E35}" dt="2024-04-30T16:22:59.261" v="2075" actId="14100"/>
          <ac:spMkLst>
            <pc:docMk/>
            <pc:sldMk cId="922512436" sldId="317"/>
            <ac:spMk id="3" creationId="{A4DBBC24-F37E-34A9-B982-2EF831CB2C90}"/>
          </ac:spMkLst>
        </pc:spChg>
        <pc:spChg chg="add mod">
          <ac:chgData name="Kalepu, Srinath" userId="b34226c5-9d88-4de6-bc9b-068ebaaca84b" providerId="ADAL" clId="{5897B68D-1CC7-4EE7-B9A4-F1E912AA6E35}" dt="2024-04-30T16:12:06.595" v="1977"/>
          <ac:spMkLst>
            <pc:docMk/>
            <pc:sldMk cId="922512436" sldId="317"/>
            <ac:spMk id="4" creationId="{EB0CC1D8-0A16-75AF-02C3-4FF1536AEE62}"/>
          </ac:spMkLst>
        </pc:spChg>
        <pc:spChg chg="mod">
          <ac:chgData name="Kalepu, Srinath" userId="b34226c5-9d88-4de6-bc9b-068ebaaca84b" providerId="ADAL" clId="{5897B68D-1CC7-4EE7-B9A4-F1E912AA6E35}" dt="2024-04-30T16:12:06.595" v="1977"/>
          <ac:spMkLst>
            <pc:docMk/>
            <pc:sldMk cId="922512436" sldId="317"/>
            <ac:spMk id="5" creationId="{3DACDCA2-D5A9-7D1E-F074-9667D8EE0D6E}"/>
          </ac:spMkLst>
        </pc:spChg>
        <pc:spChg chg="del mod">
          <ac:chgData name="Kalepu, Srinath" userId="b34226c5-9d88-4de6-bc9b-068ebaaca84b" providerId="ADAL" clId="{5897B68D-1CC7-4EE7-B9A4-F1E912AA6E35}" dt="2024-04-30T16:12:06.595" v="1977"/>
          <ac:spMkLst>
            <pc:docMk/>
            <pc:sldMk cId="922512436" sldId="317"/>
            <ac:spMk id="40" creationId="{0D7B6173-1D58-48E2-83CF-37350F315F75}"/>
          </ac:spMkLst>
        </pc:spChg>
        <pc:spChg chg="del mod">
          <ac:chgData name="Kalepu, Srinath" userId="b34226c5-9d88-4de6-bc9b-068ebaaca84b" providerId="ADAL" clId="{5897B68D-1CC7-4EE7-B9A4-F1E912AA6E35}" dt="2024-04-30T16:12:06.595" v="1977"/>
          <ac:spMkLst>
            <pc:docMk/>
            <pc:sldMk cId="922512436" sldId="317"/>
            <ac:spMk id="42" creationId="{02EBFA83-D4DB-4CA0-B229-9E44634D7FE9}"/>
          </ac:spMkLst>
        </pc:spChg>
        <pc:spChg chg="del mod">
          <ac:chgData name="Kalepu, Srinath" userId="b34226c5-9d88-4de6-bc9b-068ebaaca84b" providerId="ADAL" clId="{5897B68D-1CC7-4EE7-B9A4-F1E912AA6E35}" dt="2024-04-30T16:12:06.595" v="1977"/>
          <ac:spMkLst>
            <pc:docMk/>
            <pc:sldMk cId="922512436" sldId="317"/>
            <ac:spMk id="46" creationId="{21BDEC81-16A7-4451-B893-C15000083B77}"/>
          </ac:spMkLst>
        </pc:spChg>
        <pc:spChg chg="del mod">
          <ac:chgData name="Kalepu, Srinath" userId="b34226c5-9d88-4de6-bc9b-068ebaaca84b" providerId="ADAL" clId="{5897B68D-1CC7-4EE7-B9A4-F1E912AA6E35}" dt="2024-04-30T16:12:06.595" v="1977"/>
          <ac:spMkLst>
            <pc:docMk/>
            <pc:sldMk cId="922512436" sldId="317"/>
            <ac:spMk id="48" creationId="{26A515A1-4D80-430E-BE0A-71A290516A82}"/>
          </ac:spMkLst>
        </pc:spChg>
        <pc:picChg chg="add mod">
          <ac:chgData name="Kalepu, Srinath" userId="b34226c5-9d88-4de6-bc9b-068ebaaca84b" providerId="ADAL" clId="{5897B68D-1CC7-4EE7-B9A4-F1E912AA6E35}" dt="2024-04-30T16:22:53.892" v="2073" actId="1076"/>
          <ac:picMkLst>
            <pc:docMk/>
            <pc:sldMk cId="922512436" sldId="317"/>
            <ac:picMk id="6" creationId="{EC0BA24B-7C8C-5D1E-E80C-347E989400A4}"/>
          </ac:picMkLst>
        </pc:picChg>
        <pc:picChg chg="add del mod">
          <ac:chgData name="Kalepu, Srinath" userId="b34226c5-9d88-4de6-bc9b-068ebaaca84b" providerId="ADAL" clId="{5897B68D-1CC7-4EE7-B9A4-F1E912AA6E35}" dt="2024-04-30T15:41:23.214" v="1863" actId="478"/>
          <ac:picMkLst>
            <pc:docMk/>
            <pc:sldMk cId="922512436" sldId="317"/>
            <ac:picMk id="7" creationId="{8800F505-7837-4B43-9A09-380FF136FED7}"/>
          </ac:picMkLst>
        </pc:picChg>
        <pc:picChg chg="del">
          <ac:chgData name="Kalepu, Srinath" userId="b34226c5-9d88-4de6-bc9b-068ebaaca84b" providerId="ADAL" clId="{5897B68D-1CC7-4EE7-B9A4-F1E912AA6E35}" dt="2024-04-30T01:14:50.896" v="1488" actId="478"/>
          <ac:picMkLst>
            <pc:docMk/>
            <pc:sldMk cId="922512436" sldId="317"/>
            <ac:picMk id="8" creationId="{824EFB49-6B3E-9A11-1875-F5AEF5C43959}"/>
          </ac:picMkLst>
        </pc:picChg>
        <pc:picChg chg="add mod">
          <ac:chgData name="Kalepu, Srinath" userId="b34226c5-9d88-4de6-bc9b-068ebaaca84b" providerId="ADAL" clId="{5897B68D-1CC7-4EE7-B9A4-F1E912AA6E35}" dt="2024-04-30T16:22:56.072" v="2074" actId="1076"/>
          <ac:picMkLst>
            <pc:docMk/>
            <pc:sldMk cId="922512436" sldId="317"/>
            <ac:picMk id="8" creationId="{958BE64D-1F10-6C40-F896-6D63C621312F}"/>
          </ac:picMkLst>
        </pc:picChg>
        <pc:picChg chg="del">
          <ac:chgData name="Kalepu, Srinath" userId="b34226c5-9d88-4de6-bc9b-068ebaaca84b" providerId="ADAL" clId="{5897B68D-1CC7-4EE7-B9A4-F1E912AA6E35}" dt="2024-04-30T01:14:49.185" v="1487" actId="478"/>
          <ac:picMkLst>
            <pc:docMk/>
            <pc:sldMk cId="922512436" sldId="317"/>
            <ac:picMk id="10" creationId="{21FC476B-92E5-7FD5-DF7B-183FC8C11AA4}"/>
          </ac:picMkLst>
        </pc:picChg>
        <pc:picChg chg="del mod">
          <ac:chgData name="Kalepu, Srinath" userId="b34226c5-9d88-4de6-bc9b-068ebaaca84b" providerId="ADAL" clId="{5897B68D-1CC7-4EE7-B9A4-F1E912AA6E35}" dt="2024-04-30T16:12:06.595" v="1977"/>
          <ac:picMkLst>
            <pc:docMk/>
            <pc:sldMk cId="922512436" sldId="317"/>
            <ac:picMk id="44" creationId="{B0DAC8FB-A162-44E3-A606-C855A03A5B09}"/>
          </ac:picMkLst>
        </pc:picChg>
      </pc:sldChg>
      <pc:sldChg chg="addSp delSp modSp add del mod">
        <pc:chgData name="Kalepu, Srinath" userId="b34226c5-9d88-4de6-bc9b-068ebaaca84b" providerId="ADAL" clId="{5897B68D-1CC7-4EE7-B9A4-F1E912AA6E35}" dt="2024-04-30T15:42:22.612" v="1875" actId="47"/>
        <pc:sldMkLst>
          <pc:docMk/>
          <pc:sldMk cId="2330196361" sldId="318"/>
        </pc:sldMkLst>
        <pc:spChg chg="mod">
          <ac:chgData name="Kalepu, Srinath" userId="b34226c5-9d88-4de6-bc9b-068ebaaca84b" providerId="ADAL" clId="{5897B68D-1CC7-4EE7-B9A4-F1E912AA6E35}" dt="2024-04-30T01:15:53.883" v="1515" actId="20577"/>
          <ac:spMkLst>
            <pc:docMk/>
            <pc:sldMk cId="2330196361" sldId="318"/>
            <ac:spMk id="3" creationId="{A4DBBC24-F37E-34A9-B982-2EF831CB2C90}"/>
          </ac:spMkLst>
        </pc:spChg>
        <pc:picChg chg="del">
          <ac:chgData name="Kalepu, Srinath" userId="b34226c5-9d88-4de6-bc9b-068ebaaca84b" providerId="ADAL" clId="{5897B68D-1CC7-4EE7-B9A4-F1E912AA6E35}" dt="2024-04-30T01:15:55.916" v="1516" actId="478"/>
          <ac:picMkLst>
            <pc:docMk/>
            <pc:sldMk cId="2330196361" sldId="318"/>
            <ac:picMk id="7" creationId="{8800F505-7837-4B43-9A09-380FF136FED7}"/>
          </ac:picMkLst>
        </pc:picChg>
        <pc:picChg chg="add mod">
          <ac:chgData name="Kalepu, Srinath" userId="b34226c5-9d88-4de6-bc9b-068ebaaca84b" providerId="ADAL" clId="{5897B68D-1CC7-4EE7-B9A4-F1E912AA6E35}" dt="2024-04-30T01:19:10.285" v="1540" actId="14100"/>
          <ac:picMkLst>
            <pc:docMk/>
            <pc:sldMk cId="2330196361" sldId="318"/>
            <ac:picMk id="8" creationId="{76B69862-25FF-73EE-3C92-77FC5984C436}"/>
          </ac:picMkLst>
        </pc:picChg>
        <pc:picChg chg="add mod">
          <ac:chgData name="Kalepu, Srinath" userId="b34226c5-9d88-4de6-bc9b-068ebaaca84b" providerId="ADAL" clId="{5897B68D-1CC7-4EE7-B9A4-F1E912AA6E35}" dt="2024-04-30T01:19:16.358" v="1542" actId="14100"/>
          <ac:picMkLst>
            <pc:docMk/>
            <pc:sldMk cId="2330196361" sldId="318"/>
            <ac:picMk id="10" creationId="{A388D13C-693D-A955-90DB-6049594F1B89}"/>
          </ac:picMkLst>
        </pc:picChg>
      </pc:sldChg>
      <pc:sldChg chg="addSp delSp modSp add mod ord modTransition setBg delDesignElem">
        <pc:chgData name="Kalepu, Srinath" userId="b34226c5-9d88-4de6-bc9b-068ebaaca84b" providerId="ADAL" clId="{5897B68D-1CC7-4EE7-B9A4-F1E912AA6E35}" dt="2024-05-02T22:31:54.392" v="3664"/>
        <pc:sldMkLst>
          <pc:docMk/>
          <pc:sldMk cId="433477210" sldId="319"/>
        </pc:sldMkLst>
        <pc:spChg chg="mod">
          <ac:chgData name="Kalepu, Srinath" userId="b34226c5-9d88-4de6-bc9b-068ebaaca84b" providerId="ADAL" clId="{5897B68D-1CC7-4EE7-B9A4-F1E912AA6E35}" dt="2024-04-30T16:23:07.452" v="2076" actId="1076"/>
          <ac:spMkLst>
            <pc:docMk/>
            <pc:sldMk cId="433477210" sldId="319"/>
            <ac:spMk id="2" creationId="{4A80468B-5CE3-77E4-FDBB-8A1C6E01CE5D}"/>
          </ac:spMkLst>
        </pc:spChg>
        <pc:spChg chg="mod">
          <ac:chgData name="Kalepu, Srinath" userId="b34226c5-9d88-4de6-bc9b-068ebaaca84b" providerId="ADAL" clId="{5897B68D-1CC7-4EE7-B9A4-F1E912AA6E35}" dt="2024-04-30T16:23:18.014" v="2079" actId="14100"/>
          <ac:spMkLst>
            <pc:docMk/>
            <pc:sldMk cId="433477210" sldId="319"/>
            <ac:spMk id="3" creationId="{A4DBBC24-F37E-34A9-B982-2EF831CB2C90}"/>
          </ac:spMkLst>
        </pc:spChg>
        <pc:spChg chg="mod">
          <ac:chgData name="Kalepu, Srinath" userId="b34226c5-9d88-4de6-bc9b-068ebaaca84b" providerId="ADAL" clId="{5897B68D-1CC7-4EE7-B9A4-F1E912AA6E35}" dt="2024-04-30T16:12:06.595" v="1977"/>
          <ac:spMkLst>
            <pc:docMk/>
            <pc:sldMk cId="433477210" sldId="319"/>
            <ac:spMk id="4" creationId="{EB0CC1D8-0A16-75AF-02C3-4FF1536AEE62}"/>
          </ac:spMkLst>
        </pc:spChg>
        <pc:spChg chg="mod">
          <ac:chgData name="Kalepu, Srinath" userId="b34226c5-9d88-4de6-bc9b-068ebaaca84b" providerId="ADAL" clId="{5897B68D-1CC7-4EE7-B9A4-F1E912AA6E35}" dt="2024-04-30T16:12:06.595" v="1977"/>
          <ac:spMkLst>
            <pc:docMk/>
            <pc:sldMk cId="433477210" sldId="319"/>
            <ac:spMk id="5" creationId="{3DACDCA2-D5A9-7D1E-F074-9667D8EE0D6E}"/>
          </ac:spMkLst>
        </pc:spChg>
        <pc:spChg chg="add del mod">
          <ac:chgData name="Kalepu, Srinath" userId="b34226c5-9d88-4de6-bc9b-068ebaaca84b" providerId="ADAL" clId="{5897B68D-1CC7-4EE7-B9A4-F1E912AA6E35}" dt="2024-04-30T01:25:11.581" v="1669"/>
          <ac:spMkLst>
            <pc:docMk/>
            <pc:sldMk cId="433477210" sldId="319"/>
            <ac:spMk id="6" creationId="{99E2E189-8243-C24A-48D8-45760831E4E8}"/>
          </ac:spMkLst>
        </pc:spChg>
        <pc:spChg chg="add mod">
          <ac:chgData name="Kalepu, Srinath" userId="b34226c5-9d88-4de6-bc9b-068ebaaca84b" providerId="ADAL" clId="{5897B68D-1CC7-4EE7-B9A4-F1E912AA6E35}" dt="2024-04-30T16:28:33.439" v="2281" actId="255"/>
          <ac:spMkLst>
            <pc:docMk/>
            <pc:sldMk cId="433477210" sldId="319"/>
            <ac:spMk id="12" creationId="{24B5D869-A239-5153-8F06-CBCA3405E939}"/>
          </ac:spMkLst>
        </pc:spChg>
        <pc:spChg chg="add del mod">
          <ac:chgData name="Kalepu, Srinath" userId="b34226c5-9d88-4de6-bc9b-068ebaaca84b" providerId="ADAL" clId="{5897B68D-1CC7-4EE7-B9A4-F1E912AA6E35}" dt="2024-04-30T16:28:56.364" v="2286" actId="478"/>
          <ac:spMkLst>
            <pc:docMk/>
            <pc:sldMk cId="433477210" sldId="319"/>
            <ac:spMk id="14" creationId="{F8C1819A-62ED-C08B-BF7A-4D32CC662EE1}"/>
          </ac:spMkLst>
        </pc:spChg>
        <pc:spChg chg="add mod">
          <ac:chgData name="Kalepu, Srinath" userId="b34226c5-9d88-4de6-bc9b-068ebaaca84b" providerId="ADAL" clId="{5897B68D-1CC7-4EE7-B9A4-F1E912AA6E35}" dt="2024-04-30T16:28:38.771" v="2282" actId="1076"/>
          <ac:spMkLst>
            <pc:docMk/>
            <pc:sldMk cId="433477210" sldId="319"/>
            <ac:spMk id="15" creationId="{83C648E1-80C9-DAB4-EA55-2CF7B5A977BE}"/>
          </ac:spMkLst>
        </pc:spChg>
        <pc:spChg chg="del mod">
          <ac:chgData name="Kalepu, Srinath" userId="b34226c5-9d88-4de6-bc9b-068ebaaca84b" providerId="ADAL" clId="{5897B68D-1CC7-4EE7-B9A4-F1E912AA6E35}" dt="2024-04-30T16:12:06.595" v="1977"/>
          <ac:spMkLst>
            <pc:docMk/>
            <pc:sldMk cId="433477210" sldId="319"/>
            <ac:spMk id="40" creationId="{0D7B6173-1D58-48E2-83CF-37350F315F75}"/>
          </ac:spMkLst>
        </pc:spChg>
        <pc:spChg chg="del mod">
          <ac:chgData name="Kalepu, Srinath" userId="b34226c5-9d88-4de6-bc9b-068ebaaca84b" providerId="ADAL" clId="{5897B68D-1CC7-4EE7-B9A4-F1E912AA6E35}" dt="2024-04-30T16:12:06.595" v="1977"/>
          <ac:spMkLst>
            <pc:docMk/>
            <pc:sldMk cId="433477210" sldId="319"/>
            <ac:spMk id="42" creationId="{02EBFA83-D4DB-4CA0-B229-9E44634D7FE9}"/>
          </ac:spMkLst>
        </pc:spChg>
        <pc:spChg chg="del mod">
          <ac:chgData name="Kalepu, Srinath" userId="b34226c5-9d88-4de6-bc9b-068ebaaca84b" providerId="ADAL" clId="{5897B68D-1CC7-4EE7-B9A4-F1E912AA6E35}" dt="2024-04-30T16:12:06.595" v="1977"/>
          <ac:spMkLst>
            <pc:docMk/>
            <pc:sldMk cId="433477210" sldId="319"/>
            <ac:spMk id="46" creationId="{21BDEC81-16A7-4451-B893-C15000083B77}"/>
          </ac:spMkLst>
        </pc:spChg>
        <pc:spChg chg="del mod">
          <ac:chgData name="Kalepu, Srinath" userId="b34226c5-9d88-4de6-bc9b-068ebaaca84b" providerId="ADAL" clId="{5897B68D-1CC7-4EE7-B9A4-F1E912AA6E35}" dt="2024-04-30T16:12:06.595" v="1977"/>
          <ac:spMkLst>
            <pc:docMk/>
            <pc:sldMk cId="433477210" sldId="319"/>
            <ac:spMk id="48" creationId="{26A515A1-4D80-430E-BE0A-71A290516A82}"/>
          </ac:spMkLst>
        </pc:spChg>
        <pc:picChg chg="add mod">
          <ac:chgData name="Kalepu, Srinath" userId="b34226c5-9d88-4de6-bc9b-068ebaaca84b" providerId="ADAL" clId="{5897B68D-1CC7-4EE7-B9A4-F1E912AA6E35}" dt="2024-04-30T16:28:02.050" v="2269" actId="14100"/>
          <ac:picMkLst>
            <pc:docMk/>
            <pc:sldMk cId="433477210" sldId="319"/>
            <ac:picMk id="7" creationId="{27C3106A-2263-5377-8029-6A1DE3F6CDC6}"/>
          </ac:picMkLst>
        </pc:picChg>
        <pc:picChg chg="del">
          <ac:chgData name="Kalepu, Srinath" userId="b34226c5-9d88-4de6-bc9b-068ebaaca84b" providerId="ADAL" clId="{5897B68D-1CC7-4EE7-B9A4-F1E912AA6E35}" dt="2024-04-30T01:25:11.581" v="1667" actId="478"/>
          <ac:picMkLst>
            <pc:docMk/>
            <pc:sldMk cId="433477210" sldId="319"/>
            <ac:picMk id="7" creationId="{8800F505-7837-4B43-9A09-380FF136FED7}"/>
          </ac:picMkLst>
        </pc:picChg>
        <pc:picChg chg="add del mod">
          <ac:chgData name="Kalepu, Srinath" userId="b34226c5-9d88-4de6-bc9b-068ebaaca84b" providerId="ADAL" clId="{5897B68D-1CC7-4EE7-B9A4-F1E912AA6E35}" dt="2024-04-30T16:08:31.264" v="1936" actId="478"/>
          <ac:picMkLst>
            <pc:docMk/>
            <pc:sldMk cId="433477210" sldId="319"/>
            <ac:picMk id="9" creationId="{0945E26D-FDC9-5BCA-7F42-8D875CA45603}"/>
          </ac:picMkLst>
        </pc:picChg>
        <pc:picChg chg="add del mod">
          <ac:chgData name="Kalepu, Srinath" userId="b34226c5-9d88-4de6-bc9b-068ebaaca84b" providerId="ADAL" clId="{5897B68D-1CC7-4EE7-B9A4-F1E912AA6E35}" dt="2024-04-30T16:08:29.570" v="1935" actId="478"/>
          <ac:picMkLst>
            <pc:docMk/>
            <pc:sldMk cId="433477210" sldId="319"/>
            <ac:picMk id="11" creationId="{4035057A-C938-AFDF-A19B-B9D19CAEB5FA}"/>
          </ac:picMkLst>
        </pc:picChg>
        <pc:picChg chg="add mod">
          <ac:chgData name="Kalepu, Srinath" userId="b34226c5-9d88-4de6-bc9b-068ebaaca84b" providerId="ADAL" clId="{5897B68D-1CC7-4EE7-B9A4-F1E912AA6E35}" dt="2024-04-30T16:25:34.768" v="2104" actId="14100"/>
          <ac:picMkLst>
            <pc:docMk/>
            <pc:sldMk cId="433477210" sldId="319"/>
            <ac:picMk id="13" creationId="{AE7B380B-5641-9631-5267-9B54642ACB8B}"/>
          </ac:picMkLst>
        </pc:picChg>
        <pc:picChg chg="add mod">
          <ac:chgData name="Kalepu, Srinath" userId="b34226c5-9d88-4de6-bc9b-068ebaaca84b" providerId="ADAL" clId="{5897B68D-1CC7-4EE7-B9A4-F1E912AA6E35}" dt="2024-04-30T16:48:30.684" v="2580" actId="1076"/>
          <ac:picMkLst>
            <pc:docMk/>
            <pc:sldMk cId="433477210" sldId="319"/>
            <ac:picMk id="17" creationId="{8E9EA5B3-7CB1-5903-961D-6DE769FAEA0C}"/>
          </ac:picMkLst>
        </pc:picChg>
        <pc:picChg chg="del mod">
          <ac:chgData name="Kalepu, Srinath" userId="b34226c5-9d88-4de6-bc9b-068ebaaca84b" providerId="ADAL" clId="{5897B68D-1CC7-4EE7-B9A4-F1E912AA6E35}" dt="2024-04-30T16:12:06.595" v="1977"/>
          <ac:picMkLst>
            <pc:docMk/>
            <pc:sldMk cId="433477210" sldId="319"/>
            <ac:picMk id="44" creationId="{B0DAC8FB-A162-44E3-A606-C855A03A5B09}"/>
          </ac:picMkLst>
        </pc:picChg>
      </pc:sldChg>
      <pc:sldChg chg="new del">
        <pc:chgData name="Kalepu, Srinath" userId="b34226c5-9d88-4de6-bc9b-068ebaaca84b" providerId="ADAL" clId="{5897B68D-1CC7-4EE7-B9A4-F1E912AA6E35}" dt="2024-04-30T15:22:14.173" v="1671" actId="47"/>
        <pc:sldMkLst>
          <pc:docMk/>
          <pc:sldMk cId="670715950" sldId="320"/>
        </pc:sldMkLst>
      </pc:sldChg>
      <pc:sldChg chg="delSp modSp add del ord setBg delDesignElem">
        <pc:chgData name="Kalepu, Srinath" userId="b34226c5-9d88-4de6-bc9b-068ebaaca84b" providerId="ADAL" clId="{5897B68D-1CC7-4EE7-B9A4-F1E912AA6E35}" dt="2024-04-30T18:38:56.638" v="3560" actId="47"/>
        <pc:sldMkLst>
          <pc:docMk/>
          <pc:sldMk cId="2672431546" sldId="320"/>
        </pc:sldMkLst>
        <pc:spChg chg="mod">
          <ac:chgData name="Kalepu, Srinath" userId="b34226c5-9d88-4de6-bc9b-068ebaaca84b" providerId="ADAL" clId="{5897B68D-1CC7-4EE7-B9A4-F1E912AA6E35}" dt="2024-04-30T16:12:06.595" v="1977"/>
          <ac:spMkLst>
            <pc:docMk/>
            <pc:sldMk cId="2672431546" sldId="320"/>
            <ac:spMk id="2" creationId="{4A80468B-5CE3-77E4-FDBB-8A1C6E01CE5D}"/>
          </ac:spMkLst>
        </pc:spChg>
        <pc:spChg chg="mod">
          <ac:chgData name="Kalepu, Srinath" userId="b34226c5-9d88-4de6-bc9b-068ebaaca84b" providerId="ADAL" clId="{5897B68D-1CC7-4EE7-B9A4-F1E912AA6E35}" dt="2024-04-30T16:12:06.595" v="1977"/>
          <ac:spMkLst>
            <pc:docMk/>
            <pc:sldMk cId="2672431546" sldId="320"/>
            <ac:spMk id="3" creationId="{A4DBBC24-F37E-34A9-B982-2EF831CB2C90}"/>
          </ac:spMkLst>
        </pc:spChg>
        <pc:spChg chg="mod">
          <ac:chgData name="Kalepu, Srinath" userId="b34226c5-9d88-4de6-bc9b-068ebaaca84b" providerId="ADAL" clId="{5897B68D-1CC7-4EE7-B9A4-F1E912AA6E35}" dt="2024-04-30T16:12:06.595" v="1977"/>
          <ac:spMkLst>
            <pc:docMk/>
            <pc:sldMk cId="2672431546" sldId="320"/>
            <ac:spMk id="4" creationId="{5A4DEA9A-9FFA-D178-8F53-D3DBE075D046}"/>
          </ac:spMkLst>
        </pc:spChg>
        <pc:spChg chg="mod">
          <ac:chgData name="Kalepu, Srinath" userId="b34226c5-9d88-4de6-bc9b-068ebaaca84b" providerId="ADAL" clId="{5897B68D-1CC7-4EE7-B9A4-F1E912AA6E35}" dt="2024-04-30T16:12:06.595" v="1977"/>
          <ac:spMkLst>
            <pc:docMk/>
            <pc:sldMk cId="2672431546" sldId="320"/>
            <ac:spMk id="5" creationId="{3DACDCA2-D5A9-7D1E-F074-9667D8EE0D6E}"/>
          </ac:spMkLst>
        </pc:spChg>
        <pc:spChg chg="del mod">
          <ac:chgData name="Kalepu, Srinath" userId="b34226c5-9d88-4de6-bc9b-068ebaaca84b" providerId="ADAL" clId="{5897B68D-1CC7-4EE7-B9A4-F1E912AA6E35}" dt="2024-04-30T16:12:06.595" v="1977"/>
          <ac:spMkLst>
            <pc:docMk/>
            <pc:sldMk cId="2672431546" sldId="320"/>
            <ac:spMk id="40" creationId="{0D7B6173-1D58-48E2-83CF-37350F315F75}"/>
          </ac:spMkLst>
        </pc:spChg>
        <pc:spChg chg="del mod">
          <ac:chgData name="Kalepu, Srinath" userId="b34226c5-9d88-4de6-bc9b-068ebaaca84b" providerId="ADAL" clId="{5897B68D-1CC7-4EE7-B9A4-F1E912AA6E35}" dt="2024-04-30T16:12:06.595" v="1977"/>
          <ac:spMkLst>
            <pc:docMk/>
            <pc:sldMk cId="2672431546" sldId="320"/>
            <ac:spMk id="42" creationId="{02EBFA83-D4DB-4CA0-B229-9E44634D7FE9}"/>
          </ac:spMkLst>
        </pc:spChg>
        <pc:spChg chg="del mod">
          <ac:chgData name="Kalepu, Srinath" userId="b34226c5-9d88-4de6-bc9b-068ebaaca84b" providerId="ADAL" clId="{5897B68D-1CC7-4EE7-B9A4-F1E912AA6E35}" dt="2024-04-30T16:12:06.595" v="1977"/>
          <ac:spMkLst>
            <pc:docMk/>
            <pc:sldMk cId="2672431546" sldId="320"/>
            <ac:spMk id="46" creationId="{21BDEC81-16A7-4451-B893-C15000083B77}"/>
          </ac:spMkLst>
        </pc:spChg>
        <pc:spChg chg="del mod">
          <ac:chgData name="Kalepu, Srinath" userId="b34226c5-9d88-4de6-bc9b-068ebaaca84b" providerId="ADAL" clId="{5897B68D-1CC7-4EE7-B9A4-F1E912AA6E35}" dt="2024-04-30T16:12:06.595" v="1977"/>
          <ac:spMkLst>
            <pc:docMk/>
            <pc:sldMk cId="2672431546" sldId="320"/>
            <ac:spMk id="48" creationId="{26A515A1-4D80-430E-BE0A-71A290516A82}"/>
          </ac:spMkLst>
        </pc:spChg>
        <pc:picChg chg="mod">
          <ac:chgData name="Kalepu, Srinath" userId="b34226c5-9d88-4de6-bc9b-068ebaaca84b" providerId="ADAL" clId="{5897B68D-1CC7-4EE7-B9A4-F1E912AA6E35}" dt="2024-04-30T16:12:06.595" v="1977"/>
          <ac:picMkLst>
            <pc:docMk/>
            <pc:sldMk cId="2672431546" sldId="320"/>
            <ac:picMk id="7" creationId="{C2EBD707-47DE-5DDB-8ECD-3BB493758113}"/>
          </ac:picMkLst>
        </pc:picChg>
        <pc:picChg chg="del mod">
          <ac:chgData name="Kalepu, Srinath" userId="b34226c5-9d88-4de6-bc9b-068ebaaca84b" providerId="ADAL" clId="{5897B68D-1CC7-4EE7-B9A4-F1E912AA6E35}" dt="2024-04-30T16:12:06.595" v="1977"/>
          <ac:picMkLst>
            <pc:docMk/>
            <pc:sldMk cId="2672431546" sldId="320"/>
            <ac:picMk id="44" creationId="{B0DAC8FB-A162-44E3-A606-C855A03A5B09}"/>
          </ac:picMkLst>
        </pc:picChg>
      </pc:sldChg>
      <pc:sldChg chg="add del">
        <pc:chgData name="Kalepu, Srinath" userId="b34226c5-9d88-4de6-bc9b-068ebaaca84b" providerId="ADAL" clId="{5897B68D-1CC7-4EE7-B9A4-F1E912AA6E35}" dt="2024-04-30T15:27:19.991" v="1715" actId="2890"/>
        <pc:sldMkLst>
          <pc:docMk/>
          <pc:sldMk cId="3862807001" sldId="320"/>
        </pc:sldMkLst>
      </pc:sldChg>
      <pc:sldChg chg="delSp modSp add del ord setBg delDesignElem">
        <pc:chgData name="Kalepu, Srinath" userId="b34226c5-9d88-4de6-bc9b-068ebaaca84b" providerId="ADAL" clId="{5897B68D-1CC7-4EE7-B9A4-F1E912AA6E35}" dt="2024-04-30T18:38:57.316" v="3561" actId="47"/>
        <pc:sldMkLst>
          <pc:docMk/>
          <pc:sldMk cId="2359013118" sldId="321"/>
        </pc:sldMkLst>
        <pc:spChg chg="mod">
          <ac:chgData name="Kalepu, Srinath" userId="b34226c5-9d88-4de6-bc9b-068ebaaca84b" providerId="ADAL" clId="{5897B68D-1CC7-4EE7-B9A4-F1E912AA6E35}" dt="2024-04-30T16:12:06.595" v="1977"/>
          <ac:spMkLst>
            <pc:docMk/>
            <pc:sldMk cId="2359013118" sldId="321"/>
            <ac:spMk id="2" creationId="{4A80468B-5CE3-77E4-FDBB-8A1C6E01CE5D}"/>
          </ac:spMkLst>
        </pc:spChg>
        <pc:spChg chg="mod">
          <ac:chgData name="Kalepu, Srinath" userId="b34226c5-9d88-4de6-bc9b-068ebaaca84b" providerId="ADAL" clId="{5897B68D-1CC7-4EE7-B9A4-F1E912AA6E35}" dt="2024-04-30T16:12:06.595" v="1977"/>
          <ac:spMkLst>
            <pc:docMk/>
            <pc:sldMk cId="2359013118" sldId="321"/>
            <ac:spMk id="3" creationId="{A4DBBC24-F37E-34A9-B982-2EF831CB2C90}"/>
          </ac:spMkLst>
        </pc:spChg>
        <pc:spChg chg="mod">
          <ac:chgData name="Kalepu, Srinath" userId="b34226c5-9d88-4de6-bc9b-068ebaaca84b" providerId="ADAL" clId="{5897B68D-1CC7-4EE7-B9A4-F1E912AA6E35}" dt="2024-04-30T16:12:06.595" v="1977"/>
          <ac:spMkLst>
            <pc:docMk/>
            <pc:sldMk cId="2359013118" sldId="321"/>
            <ac:spMk id="4" creationId="{EB0CC1D8-0A16-75AF-02C3-4FF1536AEE62}"/>
          </ac:spMkLst>
        </pc:spChg>
        <pc:spChg chg="mod">
          <ac:chgData name="Kalepu, Srinath" userId="b34226c5-9d88-4de6-bc9b-068ebaaca84b" providerId="ADAL" clId="{5897B68D-1CC7-4EE7-B9A4-F1E912AA6E35}" dt="2024-04-30T16:12:06.595" v="1977"/>
          <ac:spMkLst>
            <pc:docMk/>
            <pc:sldMk cId="2359013118" sldId="321"/>
            <ac:spMk id="5" creationId="{3DACDCA2-D5A9-7D1E-F074-9667D8EE0D6E}"/>
          </ac:spMkLst>
        </pc:spChg>
        <pc:spChg chg="del mod">
          <ac:chgData name="Kalepu, Srinath" userId="b34226c5-9d88-4de6-bc9b-068ebaaca84b" providerId="ADAL" clId="{5897B68D-1CC7-4EE7-B9A4-F1E912AA6E35}" dt="2024-04-30T16:12:06.595" v="1977"/>
          <ac:spMkLst>
            <pc:docMk/>
            <pc:sldMk cId="2359013118" sldId="321"/>
            <ac:spMk id="40" creationId="{0D7B6173-1D58-48E2-83CF-37350F315F75}"/>
          </ac:spMkLst>
        </pc:spChg>
        <pc:spChg chg="del mod">
          <ac:chgData name="Kalepu, Srinath" userId="b34226c5-9d88-4de6-bc9b-068ebaaca84b" providerId="ADAL" clId="{5897B68D-1CC7-4EE7-B9A4-F1E912AA6E35}" dt="2024-04-30T16:12:06.595" v="1977"/>
          <ac:spMkLst>
            <pc:docMk/>
            <pc:sldMk cId="2359013118" sldId="321"/>
            <ac:spMk id="42" creationId="{02EBFA83-D4DB-4CA0-B229-9E44634D7FE9}"/>
          </ac:spMkLst>
        </pc:spChg>
        <pc:spChg chg="del mod">
          <ac:chgData name="Kalepu, Srinath" userId="b34226c5-9d88-4de6-bc9b-068ebaaca84b" providerId="ADAL" clId="{5897B68D-1CC7-4EE7-B9A4-F1E912AA6E35}" dt="2024-04-30T16:12:06.595" v="1977"/>
          <ac:spMkLst>
            <pc:docMk/>
            <pc:sldMk cId="2359013118" sldId="321"/>
            <ac:spMk id="46" creationId="{21BDEC81-16A7-4451-B893-C15000083B77}"/>
          </ac:spMkLst>
        </pc:spChg>
        <pc:spChg chg="del mod">
          <ac:chgData name="Kalepu, Srinath" userId="b34226c5-9d88-4de6-bc9b-068ebaaca84b" providerId="ADAL" clId="{5897B68D-1CC7-4EE7-B9A4-F1E912AA6E35}" dt="2024-04-30T16:12:06.595" v="1977"/>
          <ac:spMkLst>
            <pc:docMk/>
            <pc:sldMk cId="2359013118" sldId="321"/>
            <ac:spMk id="48" creationId="{26A515A1-4D80-430E-BE0A-71A290516A82}"/>
          </ac:spMkLst>
        </pc:spChg>
        <pc:picChg chg="mod">
          <ac:chgData name="Kalepu, Srinath" userId="b34226c5-9d88-4de6-bc9b-068ebaaca84b" providerId="ADAL" clId="{5897B68D-1CC7-4EE7-B9A4-F1E912AA6E35}" dt="2024-04-30T16:12:06.595" v="1977"/>
          <ac:picMkLst>
            <pc:docMk/>
            <pc:sldMk cId="2359013118" sldId="321"/>
            <ac:picMk id="7" creationId="{8800F505-7837-4B43-9A09-380FF136FED7}"/>
          </ac:picMkLst>
        </pc:picChg>
        <pc:picChg chg="del mod">
          <ac:chgData name="Kalepu, Srinath" userId="b34226c5-9d88-4de6-bc9b-068ebaaca84b" providerId="ADAL" clId="{5897B68D-1CC7-4EE7-B9A4-F1E912AA6E35}" dt="2024-04-30T16:12:06.595" v="1977"/>
          <ac:picMkLst>
            <pc:docMk/>
            <pc:sldMk cId="2359013118" sldId="321"/>
            <ac:picMk id="44" creationId="{B0DAC8FB-A162-44E3-A606-C855A03A5B09}"/>
          </ac:picMkLst>
        </pc:picChg>
      </pc:sldChg>
      <pc:sldChg chg="addSp delSp modSp add mod modTransition setBg">
        <pc:chgData name="Kalepu, Srinath" userId="b34226c5-9d88-4de6-bc9b-068ebaaca84b" providerId="ADAL" clId="{5897B68D-1CC7-4EE7-B9A4-F1E912AA6E35}" dt="2024-05-02T22:31:54.392" v="3664"/>
        <pc:sldMkLst>
          <pc:docMk/>
          <pc:sldMk cId="2644038351" sldId="322"/>
        </pc:sldMkLst>
        <pc:spChg chg="mod">
          <ac:chgData name="Kalepu, Srinath" userId="b34226c5-9d88-4de6-bc9b-068ebaaca84b" providerId="ADAL" clId="{5897B68D-1CC7-4EE7-B9A4-F1E912AA6E35}" dt="2024-04-30T17:40:28.240" v="3211" actId="20577"/>
          <ac:spMkLst>
            <pc:docMk/>
            <pc:sldMk cId="2644038351" sldId="322"/>
            <ac:spMk id="2" creationId="{4A80468B-5CE3-77E4-FDBB-8A1C6E01CE5D}"/>
          </ac:spMkLst>
        </pc:spChg>
        <pc:spChg chg="mod">
          <ac:chgData name="Kalepu, Srinath" userId="b34226c5-9d88-4de6-bc9b-068ebaaca84b" providerId="ADAL" clId="{5897B68D-1CC7-4EE7-B9A4-F1E912AA6E35}" dt="2024-04-30T16:33:51.555" v="2372" actId="313"/>
          <ac:spMkLst>
            <pc:docMk/>
            <pc:sldMk cId="2644038351" sldId="322"/>
            <ac:spMk id="3" creationId="{A4DBBC24-F37E-34A9-B982-2EF831CB2C90}"/>
          </ac:spMkLst>
        </pc:spChg>
        <pc:spChg chg="add mod">
          <ac:chgData name="Kalepu, Srinath" userId="b34226c5-9d88-4de6-bc9b-068ebaaca84b" providerId="ADAL" clId="{5897B68D-1CC7-4EE7-B9A4-F1E912AA6E35}" dt="2024-04-30T16:31:01.625" v="2290" actId="21"/>
          <ac:spMkLst>
            <pc:docMk/>
            <pc:sldMk cId="2644038351" sldId="322"/>
            <ac:spMk id="6" creationId="{D8C85F04-E447-347E-5723-E0F221CA0172}"/>
          </ac:spMkLst>
        </pc:spChg>
        <pc:spChg chg="add mod">
          <ac:chgData name="Kalepu, Srinath" userId="b34226c5-9d88-4de6-bc9b-068ebaaca84b" providerId="ADAL" clId="{5897B68D-1CC7-4EE7-B9A4-F1E912AA6E35}" dt="2024-04-30T16:33:33.508" v="2349" actId="21"/>
          <ac:spMkLst>
            <pc:docMk/>
            <pc:sldMk cId="2644038351" sldId="322"/>
            <ac:spMk id="8" creationId="{9CFFC806-574F-6835-5D71-849FB6660877}"/>
          </ac:spMkLst>
        </pc:spChg>
        <pc:spChg chg="del mod">
          <ac:chgData name="Kalepu, Srinath" userId="b34226c5-9d88-4de6-bc9b-068ebaaca84b" providerId="ADAL" clId="{5897B68D-1CC7-4EE7-B9A4-F1E912AA6E35}" dt="2024-04-30T16:31:50.879" v="2313" actId="478"/>
          <ac:spMkLst>
            <pc:docMk/>
            <pc:sldMk cId="2644038351" sldId="322"/>
            <ac:spMk id="12" creationId="{24B5D869-A239-5153-8F06-CBCA3405E939}"/>
          </ac:spMkLst>
        </pc:spChg>
        <pc:spChg chg="del mod">
          <ac:chgData name="Kalepu, Srinath" userId="b34226c5-9d88-4de6-bc9b-068ebaaca84b" providerId="ADAL" clId="{5897B68D-1CC7-4EE7-B9A4-F1E912AA6E35}" dt="2024-04-30T16:31:57.214" v="2316" actId="478"/>
          <ac:spMkLst>
            <pc:docMk/>
            <pc:sldMk cId="2644038351" sldId="322"/>
            <ac:spMk id="15" creationId="{83C648E1-80C9-DAB4-EA55-2CF7B5A977BE}"/>
          </ac:spMkLst>
        </pc:spChg>
        <pc:picChg chg="del">
          <ac:chgData name="Kalepu, Srinath" userId="b34226c5-9d88-4de6-bc9b-068ebaaca84b" providerId="ADAL" clId="{5897B68D-1CC7-4EE7-B9A4-F1E912AA6E35}" dt="2024-04-30T16:31:45.702" v="2311" actId="478"/>
          <ac:picMkLst>
            <pc:docMk/>
            <pc:sldMk cId="2644038351" sldId="322"/>
            <ac:picMk id="7" creationId="{27C3106A-2263-5377-8029-6A1DE3F6CDC6}"/>
          </ac:picMkLst>
        </pc:picChg>
        <pc:picChg chg="add mod">
          <ac:chgData name="Kalepu, Srinath" userId="b34226c5-9d88-4de6-bc9b-068ebaaca84b" providerId="ADAL" clId="{5897B68D-1CC7-4EE7-B9A4-F1E912AA6E35}" dt="2024-04-30T16:48:09.744" v="2575" actId="1076"/>
          <ac:picMkLst>
            <pc:docMk/>
            <pc:sldMk cId="2644038351" sldId="322"/>
            <ac:picMk id="10" creationId="{9786ABD8-587F-5D67-6663-2C9105D11D55}"/>
          </ac:picMkLst>
        </pc:picChg>
        <pc:picChg chg="add mod">
          <ac:chgData name="Kalepu, Srinath" userId="b34226c5-9d88-4de6-bc9b-068ebaaca84b" providerId="ADAL" clId="{5897B68D-1CC7-4EE7-B9A4-F1E912AA6E35}" dt="2024-04-30T16:47:47.927" v="2570" actId="1076"/>
          <ac:picMkLst>
            <pc:docMk/>
            <pc:sldMk cId="2644038351" sldId="322"/>
            <ac:picMk id="13" creationId="{A0274263-41F4-8947-31CE-266D9F07BB5C}"/>
          </ac:picMkLst>
        </pc:picChg>
        <pc:picChg chg="add mod">
          <ac:chgData name="Kalepu, Srinath" userId="b34226c5-9d88-4de6-bc9b-068ebaaca84b" providerId="ADAL" clId="{5897B68D-1CC7-4EE7-B9A4-F1E912AA6E35}" dt="2024-04-30T16:48:21.700" v="2579" actId="14100"/>
          <ac:picMkLst>
            <pc:docMk/>
            <pc:sldMk cId="2644038351" sldId="322"/>
            <ac:picMk id="16" creationId="{10FB13F0-8F18-379B-9646-0000B9853935}"/>
          </ac:picMkLst>
        </pc:picChg>
        <pc:picChg chg="del">
          <ac:chgData name="Kalepu, Srinath" userId="b34226c5-9d88-4de6-bc9b-068ebaaca84b" providerId="ADAL" clId="{5897B68D-1CC7-4EE7-B9A4-F1E912AA6E35}" dt="2024-04-30T16:31:52.621" v="2314" actId="478"/>
          <ac:picMkLst>
            <pc:docMk/>
            <pc:sldMk cId="2644038351" sldId="322"/>
            <ac:picMk id="17" creationId="{8E9EA5B3-7CB1-5903-961D-6DE769FAEA0C}"/>
          </ac:picMkLst>
        </pc:picChg>
      </pc:sldChg>
      <pc:sldChg chg="addSp delSp modSp add mod modTransition">
        <pc:chgData name="Kalepu, Srinath" userId="b34226c5-9d88-4de6-bc9b-068ebaaca84b" providerId="ADAL" clId="{5897B68D-1CC7-4EE7-B9A4-F1E912AA6E35}" dt="2024-05-02T22:31:54.392" v="3664"/>
        <pc:sldMkLst>
          <pc:docMk/>
          <pc:sldMk cId="453864162" sldId="323"/>
        </pc:sldMkLst>
        <pc:spChg chg="mod">
          <ac:chgData name="Kalepu, Srinath" userId="b34226c5-9d88-4de6-bc9b-068ebaaca84b" providerId="ADAL" clId="{5897B68D-1CC7-4EE7-B9A4-F1E912AA6E35}" dt="2024-04-30T16:38:17.269" v="2442" actId="20577"/>
          <ac:spMkLst>
            <pc:docMk/>
            <pc:sldMk cId="453864162" sldId="323"/>
            <ac:spMk id="2" creationId="{4A80468B-5CE3-77E4-FDBB-8A1C6E01CE5D}"/>
          </ac:spMkLst>
        </pc:spChg>
        <pc:spChg chg="del mod">
          <ac:chgData name="Kalepu, Srinath" userId="b34226c5-9d88-4de6-bc9b-068ebaaca84b" providerId="ADAL" clId="{5897B68D-1CC7-4EE7-B9A4-F1E912AA6E35}" dt="2024-04-30T16:38:22.729" v="2444" actId="478"/>
          <ac:spMkLst>
            <pc:docMk/>
            <pc:sldMk cId="453864162" sldId="323"/>
            <ac:spMk id="3" creationId="{A4DBBC24-F37E-34A9-B982-2EF831CB2C90}"/>
          </ac:spMkLst>
        </pc:spChg>
        <pc:spChg chg="add del mod">
          <ac:chgData name="Kalepu, Srinath" userId="b34226c5-9d88-4de6-bc9b-068ebaaca84b" providerId="ADAL" clId="{5897B68D-1CC7-4EE7-B9A4-F1E912AA6E35}" dt="2024-04-30T16:38:25.191" v="2445" actId="478"/>
          <ac:spMkLst>
            <pc:docMk/>
            <pc:sldMk cId="453864162" sldId="323"/>
            <ac:spMk id="9" creationId="{B5C98384-45B9-982A-E560-225A1CE92FB0}"/>
          </ac:spMkLst>
        </pc:spChg>
        <pc:picChg chg="del">
          <ac:chgData name="Kalepu, Srinath" userId="b34226c5-9d88-4de6-bc9b-068ebaaca84b" providerId="ADAL" clId="{5897B68D-1CC7-4EE7-B9A4-F1E912AA6E35}" dt="2024-04-30T16:38:30.023" v="2448" actId="478"/>
          <ac:picMkLst>
            <pc:docMk/>
            <pc:sldMk cId="453864162" sldId="323"/>
            <ac:picMk id="10" creationId="{9786ABD8-587F-5D67-6663-2C9105D11D55}"/>
          </ac:picMkLst>
        </pc:picChg>
        <pc:picChg chg="add mod">
          <ac:chgData name="Kalepu, Srinath" userId="b34226c5-9d88-4de6-bc9b-068ebaaca84b" providerId="ADAL" clId="{5897B68D-1CC7-4EE7-B9A4-F1E912AA6E35}" dt="2024-04-30T16:43:52.443" v="2506" actId="14100"/>
          <ac:picMkLst>
            <pc:docMk/>
            <pc:sldMk cId="453864162" sldId="323"/>
            <ac:picMk id="12" creationId="{0226EB03-4298-AD1D-B4C3-B26EA412F9D1}"/>
          </ac:picMkLst>
        </pc:picChg>
        <pc:picChg chg="del">
          <ac:chgData name="Kalepu, Srinath" userId="b34226c5-9d88-4de6-bc9b-068ebaaca84b" providerId="ADAL" clId="{5897B68D-1CC7-4EE7-B9A4-F1E912AA6E35}" dt="2024-04-30T16:38:28.450" v="2447" actId="478"/>
          <ac:picMkLst>
            <pc:docMk/>
            <pc:sldMk cId="453864162" sldId="323"/>
            <ac:picMk id="13" creationId="{A0274263-41F4-8947-31CE-266D9F07BB5C}"/>
          </ac:picMkLst>
        </pc:picChg>
        <pc:picChg chg="add mod">
          <ac:chgData name="Kalepu, Srinath" userId="b34226c5-9d88-4de6-bc9b-068ebaaca84b" providerId="ADAL" clId="{5897B68D-1CC7-4EE7-B9A4-F1E912AA6E35}" dt="2024-04-30T16:44:02.460" v="2510" actId="14100"/>
          <ac:picMkLst>
            <pc:docMk/>
            <pc:sldMk cId="453864162" sldId="323"/>
            <ac:picMk id="15" creationId="{74191F40-74A2-B512-95A6-8035A03B657C}"/>
          </ac:picMkLst>
        </pc:picChg>
        <pc:picChg chg="del">
          <ac:chgData name="Kalepu, Srinath" userId="b34226c5-9d88-4de6-bc9b-068ebaaca84b" providerId="ADAL" clId="{5897B68D-1CC7-4EE7-B9A4-F1E912AA6E35}" dt="2024-04-30T16:38:26.831" v="2446" actId="478"/>
          <ac:picMkLst>
            <pc:docMk/>
            <pc:sldMk cId="453864162" sldId="323"/>
            <ac:picMk id="16" creationId="{10FB13F0-8F18-379B-9646-0000B9853935}"/>
          </ac:picMkLst>
        </pc:picChg>
        <pc:picChg chg="add mod">
          <ac:chgData name="Kalepu, Srinath" userId="b34226c5-9d88-4de6-bc9b-068ebaaca84b" providerId="ADAL" clId="{5897B68D-1CC7-4EE7-B9A4-F1E912AA6E35}" dt="2024-04-30T16:43:40.915" v="2502" actId="14100"/>
          <ac:picMkLst>
            <pc:docMk/>
            <pc:sldMk cId="453864162" sldId="323"/>
            <ac:picMk id="18" creationId="{20DA9C22-E4E5-DC0D-0E5F-209FA15E8C71}"/>
          </ac:picMkLst>
        </pc:picChg>
        <pc:picChg chg="add mod">
          <ac:chgData name="Kalepu, Srinath" userId="b34226c5-9d88-4de6-bc9b-068ebaaca84b" providerId="ADAL" clId="{5897B68D-1CC7-4EE7-B9A4-F1E912AA6E35}" dt="2024-04-30T16:43:32.477" v="2497" actId="14100"/>
          <ac:picMkLst>
            <pc:docMk/>
            <pc:sldMk cId="453864162" sldId="323"/>
            <ac:picMk id="20" creationId="{9BA467E1-0E2A-8FAF-9BA8-2D9E68438D2F}"/>
          </ac:picMkLst>
        </pc:picChg>
      </pc:sldChg>
      <pc:sldChg chg="new del">
        <pc:chgData name="Kalepu, Srinath" userId="b34226c5-9d88-4de6-bc9b-068ebaaca84b" providerId="ADAL" clId="{5897B68D-1CC7-4EE7-B9A4-F1E912AA6E35}" dt="2024-04-30T16:38:02.769" v="2413" actId="47"/>
        <pc:sldMkLst>
          <pc:docMk/>
          <pc:sldMk cId="570404235" sldId="323"/>
        </pc:sldMkLst>
      </pc:sldChg>
      <pc:sldChg chg="addSp delSp modSp add mod modTransition">
        <pc:chgData name="Kalepu, Srinath" userId="b34226c5-9d88-4de6-bc9b-068ebaaca84b" providerId="ADAL" clId="{5897B68D-1CC7-4EE7-B9A4-F1E912AA6E35}" dt="2024-05-02T22:31:54.392" v="3664"/>
        <pc:sldMkLst>
          <pc:docMk/>
          <pc:sldMk cId="4264370743" sldId="324"/>
        </pc:sldMkLst>
        <pc:picChg chg="add mod">
          <ac:chgData name="Kalepu, Srinath" userId="b34226c5-9d88-4de6-bc9b-068ebaaca84b" providerId="ADAL" clId="{5897B68D-1CC7-4EE7-B9A4-F1E912AA6E35}" dt="2024-04-30T16:45:47.017" v="2562" actId="14100"/>
          <ac:picMkLst>
            <pc:docMk/>
            <pc:sldMk cId="4264370743" sldId="324"/>
            <ac:picMk id="7" creationId="{59B07D0A-3A9E-36C7-8010-354838C04E31}"/>
          </ac:picMkLst>
        </pc:picChg>
        <pc:picChg chg="add mod">
          <ac:chgData name="Kalepu, Srinath" userId="b34226c5-9d88-4de6-bc9b-068ebaaca84b" providerId="ADAL" clId="{5897B68D-1CC7-4EE7-B9A4-F1E912AA6E35}" dt="2024-04-30T16:45:36.484" v="2559" actId="14100"/>
          <ac:picMkLst>
            <pc:docMk/>
            <pc:sldMk cId="4264370743" sldId="324"/>
            <ac:picMk id="10" creationId="{31FF6CF3-F1F0-323A-F42D-9149ACE72E33}"/>
          </ac:picMkLst>
        </pc:picChg>
        <pc:picChg chg="del">
          <ac:chgData name="Kalepu, Srinath" userId="b34226c5-9d88-4de6-bc9b-068ebaaca84b" providerId="ADAL" clId="{5897B68D-1CC7-4EE7-B9A4-F1E912AA6E35}" dt="2024-04-30T16:44:16.244" v="2514" actId="478"/>
          <ac:picMkLst>
            <pc:docMk/>
            <pc:sldMk cId="4264370743" sldId="324"/>
            <ac:picMk id="12" creationId="{0226EB03-4298-AD1D-B4C3-B26EA412F9D1}"/>
          </ac:picMkLst>
        </pc:picChg>
        <pc:picChg chg="add mod">
          <ac:chgData name="Kalepu, Srinath" userId="b34226c5-9d88-4de6-bc9b-068ebaaca84b" providerId="ADAL" clId="{5897B68D-1CC7-4EE7-B9A4-F1E912AA6E35}" dt="2024-04-30T16:45:27.622" v="2556" actId="1076"/>
          <ac:picMkLst>
            <pc:docMk/>
            <pc:sldMk cId="4264370743" sldId="324"/>
            <ac:picMk id="13" creationId="{6FB64527-2F24-D068-4001-FE1B14BF1842}"/>
          </ac:picMkLst>
        </pc:picChg>
        <pc:picChg chg="del">
          <ac:chgData name="Kalepu, Srinath" userId="b34226c5-9d88-4de6-bc9b-068ebaaca84b" providerId="ADAL" clId="{5897B68D-1CC7-4EE7-B9A4-F1E912AA6E35}" dt="2024-04-30T16:44:18.790" v="2515" actId="478"/>
          <ac:picMkLst>
            <pc:docMk/>
            <pc:sldMk cId="4264370743" sldId="324"/>
            <ac:picMk id="15" creationId="{74191F40-74A2-B512-95A6-8035A03B657C}"/>
          </ac:picMkLst>
        </pc:picChg>
        <pc:picChg chg="add mod">
          <ac:chgData name="Kalepu, Srinath" userId="b34226c5-9d88-4de6-bc9b-068ebaaca84b" providerId="ADAL" clId="{5897B68D-1CC7-4EE7-B9A4-F1E912AA6E35}" dt="2024-04-30T16:45:49.766" v="2563" actId="14100"/>
          <ac:picMkLst>
            <pc:docMk/>
            <pc:sldMk cId="4264370743" sldId="324"/>
            <ac:picMk id="16" creationId="{7983889B-E95C-990C-0F01-561D4872D331}"/>
          </ac:picMkLst>
        </pc:picChg>
        <pc:picChg chg="del">
          <ac:chgData name="Kalepu, Srinath" userId="b34226c5-9d88-4de6-bc9b-068ebaaca84b" providerId="ADAL" clId="{5897B68D-1CC7-4EE7-B9A4-F1E912AA6E35}" dt="2024-04-30T16:44:14.234" v="2513" actId="478"/>
          <ac:picMkLst>
            <pc:docMk/>
            <pc:sldMk cId="4264370743" sldId="324"/>
            <ac:picMk id="18" creationId="{20DA9C22-E4E5-DC0D-0E5F-209FA15E8C71}"/>
          </ac:picMkLst>
        </pc:picChg>
        <pc:picChg chg="add mod">
          <ac:chgData name="Kalepu, Srinath" userId="b34226c5-9d88-4de6-bc9b-068ebaaca84b" providerId="ADAL" clId="{5897B68D-1CC7-4EE7-B9A4-F1E912AA6E35}" dt="2024-04-30T16:45:08.453" v="2546" actId="1076"/>
          <ac:picMkLst>
            <pc:docMk/>
            <pc:sldMk cId="4264370743" sldId="324"/>
            <ac:picMk id="19" creationId="{28878569-2FFE-9A26-7968-8B9ED1F7DD6F}"/>
          </ac:picMkLst>
        </pc:picChg>
        <pc:picChg chg="del">
          <ac:chgData name="Kalepu, Srinath" userId="b34226c5-9d88-4de6-bc9b-068ebaaca84b" providerId="ADAL" clId="{5897B68D-1CC7-4EE7-B9A4-F1E912AA6E35}" dt="2024-04-30T16:44:12.482" v="2512" actId="478"/>
          <ac:picMkLst>
            <pc:docMk/>
            <pc:sldMk cId="4264370743" sldId="324"/>
            <ac:picMk id="20" creationId="{9BA467E1-0E2A-8FAF-9BA8-2D9E68438D2F}"/>
          </ac:picMkLst>
        </pc:picChg>
      </pc:sldChg>
      <pc:sldChg chg="addSp delSp modSp add mod modTransition">
        <pc:chgData name="Kalepu, Srinath" userId="b34226c5-9d88-4de6-bc9b-068ebaaca84b" providerId="ADAL" clId="{5897B68D-1CC7-4EE7-B9A4-F1E912AA6E35}" dt="2024-05-02T22:31:54.392" v="3664"/>
        <pc:sldMkLst>
          <pc:docMk/>
          <pc:sldMk cId="24844558" sldId="325"/>
        </pc:sldMkLst>
        <pc:picChg chg="del">
          <ac:chgData name="Kalepu, Srinath" userId="b34226c5-9d88-4de6-bc9b-068ebaaca84b" providerId="ADAL" clId="{5897B68D-1CC7-4EE7-B9A4-F1E912AA6E35}" dt="2024-04-30T16:49:03.384" v="2585" actId="478"/>
          <ac:picMkLst>
            <pc:docMk/>
            <pc:sldMk cId="24844558" sldId="325"/>
            <ac:picMk id="7" creationId="{59B07D0A-3A9E-36C7-8010-354838C04E31}"/>
          </ac:picMkLst>
        </pc:picChg>
        <pc:picChg chg="add mod">
          <ac:chgData name="Kalepu, Srinath" userId="b34226c5-9d88-4de6-bc9b-068ebaaca84b" providerId="ADAL" clId="{5897B68D-1CC7-4EE7-B9A4-F1E912AA6E35}" dt="2024-04-30T16:51:22.107" v="2627" actId="14100"/>
          <ac:picMkLst>
            <pc:docMk/>
            <pc:sldMk cId="24844558" sldId="325"/>
            <ac:picMk id="9" creationId="{A22D4FBD-70F0-4467-EEEE-88257FF213E8}"/>
          </ac:picMkLst>
        </pc:picChg>
        <pc:picChg chg="del">
          <ac:chgData name="Kalepu, Srinath" userId="b34226c5-9d88-4de6-bc9b-068ebaaca84b" providerId="ADAL" clId="{5897B68D-1CC7-4EE7-B9A4-F1E912AA6E35}" dt="2024-04-30T16:49:01.426" v="2584" actId="478"/>
          <ac:picMkLst>
            <pc:docMk/>
            <pc:sldMk cId="24844558" sldId="325"/>
            <ac:picMk id="10" creationId="{31FF6CF3-F1F0-323A-F42D-9149ACE72E33}"/>
          </ac:picMkLst>
        </pc:picChg>
        <pc:picChg chg="add mod">
          <ac:chgData name="Kalepu, Srinath" userId="b34226c5-9d88-4de6-bc9b-068ebaaca84b" providerId="ADAL" clId="{5897B68D-1CC7-4EE7-B9A4-F1E912AA6E35}" dt="2024-04-30T16:51:12.725" v="2624" actId="14100"/>
          <ac:picMkLst>
            <pc:docMk/>
            <pc:sldMk cId="24844558" sldId="325"/>
            <ac:picMk id="12" creationId="{6D7FCF2F-7A61-9048-33E9-586DC1E31B7C}"/>
          </ac:picMkLst>
        </pc:picChg>
        <pc:picChg chg="del">
          <ac:chgData name="Kalepu, Srinath" userId="b34226c5-9d88-4de6-bc9b-068ebaaca84b" providerId="ADAL" clId="{5897B68D-1CC7-4EE7-B9A4-F1E912AA6E35}" dt="2024-04-30T16:48:59.608" v="2583" actId="478"/>
          <ac:picMkLst>
            <pc:docMk/>
            <pc:sldMk cId="24844558" sldId="325"/>
            <ac:picMk id="13" creationId="{6FB64527-2F24-D068-4001-FE1B14BF1842}"/>
          </ac:picMkLst>
        </pc:picChg>
        <pc:picChg chg="add mod">
          <ac:chgData name="Kalepu, Srinath" userId="b34226c5-9d88-4de6-bc9b-068ebaaca84b" providerId="ADAL" clId="{5897B68D-1CC7-4EE7-B9A4-F1E912AA6E35}" dt="2024-04-30T16:51:36.043" v="2631" actId="14100"/>
          <ac:picMkLst>
            <pc:docMk/>
            <pc:sldMk cId="24844558" sldId="325"/>
            <ac:picMk id="15" creationId="{9589E918-08D9-A7EE-A31C-21EFE30664EB}"/>
          </ac:picMkLst>
        </pc:picChg>
        <pc:picChg chg="del">
          <ac:chgData name="Kalepu, Srinath" userId="b34226c5-9d88-4de6-bc9b-068ebaaca84b" providerId="ADAL" clId="{5897B68D-1CC7-4EE7-B9A4-F1E912AA6E35}" dt="2024-04-30T16:49:05.825" v="2586" actId="478"/>
          <ac:picMkLst>
            <pc:docMk/>
            <pc:sldMk cId="24844558" sldId="325"/>
            <ac:picMk id="16" creationId="{7983889B-E95C-990C-0F01-561D4872D331}"/>
          </ac:picMkLst>
        </pc:picChg>
        <pc:picChg chg="add mod">
          <ac:chgData name="Kalepu, Srinath" userId="b34226c5-9d88-4de6-bc9b-068ebaaca84b" providerId="ADAL" clId="{5897B68D-1CC7-4EE7-B9A4-F1E912AA6E35}" dt="2024-04-30T16:51:39.450" v="2632" actId="14100"/>
          <ac:picMkLst>
            <pc:docMk/>
            <pc:sldMk cId="24844558" sldId="325"/>
            <ac:picMk id="18" creationId="{975497E7-A41B-B7CE-9A2B-B81150D6FCFD}"/>
          </ac:picMkLst>
        </pc:picChg>
        <pc:picChg chg="del">
          <ac:chgData name="Kalepu, Srinath" userId="b34226c5-9d88-4de6-bc9b-068ebaaca84b" providerId="ADAL" clId="{5897B68D-1CC7-4EE7-B9A4-F1E912AA6E35}" dt="2024-04-30T16:48:56.433" v="2582" actId="478"/>
          <ac:picMkLst>
            <pc:docMk/>
            <pc:sldMk cId="24844558" sldId="325"/>
            <ac:picMk id="19" creationId="{28878569-2FFE-9A26-7968-8B9ED1F7DD6F}"/>
          </ac:picMkLst>
        </pc:picChg>
      </pc:sldChg>
      <pc:sldChg chg="add del">
        <pc:chgData name="Kalepu, Srinath" userId="b34226c5-9d88-4de6-bc9b-068ebaaca84b" providerId="ADAL" clId="{5897B68D-1CC7-4EE7-B9A4-F1E912AA6E35}" dt="2024-04-30T17:10:40.364" v="2704" actId="2696"/>
        <pc:sldMkLst>
          <pc:docMk/>
          <pc:sldMk cId="253972124" sldId="326"/>
        </pc:sldMkLst>
      </pc:sldChg>
      <pc:sldChg chg="addSp delSp modSp add mod ord modTransition modAnim">
        <pc:chgData name="Kalepu, Srinath" userId="b34226c5-9d88-4de6-bc9b-068ebaaca84b" providerId="ADAL" clId="{5897B68D-1CC7-4EE7-B9A4-F1E912AA6E35}" dt="2024-05-02T22:31:54.392" v="3664"/>
        <pc:sldMkLst>
          <pc:docMk/>
          <pc:sldMk cId="1555370952" sldId="326"/>
        </pc:sldMkLst>
        <pc:spChg chg="mod">
          <ac:chgData name="Kalepu, Srinath" userId="b34226c5-9d88-4de6-bc9b-068ebaaca84b" providerId="ADAL" clId="{5897B68D-1CC7-4EE7-B9A4-F1E912AA6E35}" dt="2024-04-30T17:46:23.383" v="3246" actId="1076"/>
          <ac:spMkLst>
            <pc:docMk/>
            <pc:sldMk cId="1555370952" sldId="326"/>
            <ac:spMk id="2" creationId="{1C64C018-6FE8-B489-5D5F-D373A5C0F543}"/>
          </ac:spMkLst>
        </pc:spChg>
        <pc:spChg chg="mod">
          <ac:chgData name="Kalepu, Srinath" userId="b34226c5-9d88-4de6-bc9b-068ebaaca84b" providerId="ADAL" clId="{5897B68D-1CC7-4EE7-B9A4-F1E912AA6E35}" dt="2024-04-30T17:47:56.263" v="3261" actId="14100"/>
          <ac:spMkLst>
            <pc:docMk/>
            <pc:sldMk cId="1555370952" sldId="326"/>
            <ac:spMk id="3" creationId="{F8A614AB-1DEE-3B5D-384B-7D258A1590E0}"/>
          </ac:spMkLst>
        </pc:spChg>
        <pc:spChg chg="add del mod">
          <ac:chgData name="Kalepu, Srinath" userId="b34226c5-9d88-4de6-bc9b-068ebaaca84b" providerId="ADAL" clId="{5897B68D-1CC7-4EE7-B9A4-F1E912AA6E35}" dt="2024-04-30T17:46:52.353" v="3250"/>
          <ac:spMkLst>
            <pc:docMk/>
            <pc:sldMk cId="1555370952" sldId="326"/>
            <ac:spMk id="6" creationId="{B379C993-E025-A439-3715-6A833E2315C8}"/>
          </ac:spMkLst>
        </pc:spChg>
        <pc:spChg chg="add del mod">
          <ac:chgData name="Kalepu, Srinath" userId="b34226c5-9d88-4de6-bc9b-068ebaaca84b" providerId="ADAL" clId="{5897B68D-1CC7-4EE7-B9A4-F1E912AA6E35}" dt="2024-04-30T17:46:52.354" v="3252"/>
          <ac:spMkLst>
            <pc:docMk/>
            <pc:sldMk cId="1555370952" sldId="326"/>
            <ac:spMk id="7" creationId="{2CB7551F-E9B8-38E8-5F8B-09DF04EF05E7}"/>
          </ac:spMkLst>
        </pc:spChg>
        <pc:picChg chg="add">
          <ac:chgData name="Kalepu, Srinath" userId="b34226c5-9d88-4de6-bc9b-068ebaaca84b" providerId="ADAL" clId="{5897B68D-1CC7-4EE7-B9A4-F1E912AA6E35}" dt="2024-04-30T17:12:55.714" v="2708"/>
          <ac:picMkLst>
            <pc:docMk/>
            <pc:sldMk cId="1555370952" sldId="326"/>
            <ac:picMk id="4" creationId="{3B6C114C-15C3-ACBC-F655-E1A2587EEDF6}"/>
          </ac:picMkLst>
        </pc:picChg>
        <pc:picChg chg="del mod modCrop">
          <ac:chgData name="Kalepu, Srinath" userId="b34226c5-9d88-4de6-bc9b-068ebaaca84b" providerId="ADAL" clId="{5897B68D-1CC7-4EE7-B9A4-F1E912AA6E35}" dt="2024-04-30T17:43:10.476" v="3213" actId="478"/>
          <ac:picMkLst>
            <pc:docMk/>
            <pc:sldMk cId="1555370952" sldId="326"/>
            <ac:picMk id="14" creationId="{0C97CE8C-288A-5801-7DBB-6D336BB84637}"/>
          </ac:picMkLst>
        </pc:picChg>
        <pc:picChg chg="add del mod">
          <ac:chgData name="Kalepu, Srinath" userId="b34226c5-9d88-4de6-bc9b-068ebaaca84b" providerId="ADAL" clId="{5897B68D-1CC7-4EE7-B9A4-F1E912AA6E35}" dt="2024-04-30T17:13:25.902" v="2713" actId="478"/>
          <ac:picMkLst>
            <pc:docMk/>
            <pc:sldMk cId="1555370952" sldId="326"/>
            <ac:picMk id="3074" creationId="{2BB9F354-AA52-803C-425A-368F9C33DB83}"/>
          </ac:picMkLst>
        </pc:picChg>
      </pc:sldChg>
      <pc:sldChg chg="addSp delSp modSp add mod modTransition">
        <pc:chgData name="Kalepu, Srinath" userId="b34226c5-9d88-4de6-bc9b-068ebaaca84b" providerId="ADAL" clId="{5897B68D-1CC7-4EE7-B9A4-F1E912AA6E35}" dt="2024-05-02T22:31:54.392" v="3664"/>
        <pc:sldMkLst>
          <pc:docMk/>
          <pc:sldMk cId="3603494899" sldId="327"/>
        </pc:sldMkLst>
        <pc:spChg chg="del">
          <ac:chgData name="Kalepu, Srinath" userId="b34226c5-9d88-4de6-bc9b-068ebaaca84b" providerId="ADAL" clId="{5897B68D-1CC7-4EE7-B9A4-F1E912AA6E35}" dt="2024-04-30T18:39:18.713" v="3563" actId="478"/>
          <ac:spMkLst>
            <pc:docMk/>
            <pc:sldMk cId="3603494899" sldId="327"/>
            <ac:spMk id="3" creationId="{F8A614AB-1DEE-3B5D-384B-7D258A1590E0}"/>
          </ac:spMkLst>
        </pc:spChg>
        <pc:spChg chg="add del mod">
          <ac:chgData name="Kalepu, Srinath" userId="b34226c5-9d88-4de6-bc9b-068ebaaca84b" providerId="ADAL" clId="{5897B68D-1CC7-4EE7-B9A4-F1E912AA6E35}" dt="2024-04-30T18:39:21.298" v="3564" actId="478"/>
          <ac:spMkLst>
            <pc:docMk/>
            <pc:sldMk cId="3603494899" sldId="327"/>
            <ac:spMk id="5" creationId="{8A5DAA0E-4F69-7DEE-E7CB-DB776851446A}"/>
          </ac:spMkLst>
        </pc:spChg>
        <pc:spChg chg="mod">
          <ac:chgData name="Kalepu, Srinath" userId="b34226c5-9d88-4de6-bc9b-068ebaaca84b" providerId="ADAL" clId="{5897B68D-1CC7-4EE7-B9A4-F1E912AA6E35}" dt="2024-04-30T18:39:12.902" v="3562" actId="123"/>
          <ac:spMkLst>
            <pc:docMk/>
            <pc:sldMk cId="3603494899" sldId="327"/>
            <ac:spMk id="6" creationId="{B379C993-E025-A439-3715-6A833E2315C8}"/>
          </ac:spMkLst>
        </pc:spChg>
      </pc:sldChg>
      <pc:sldChg chg="addSp delSp modSp add mod modTransition modAnim">
        <pc:chgData name="Kalepu, Srinath" userId="b34226c5-9d88-4de6-bc9b-068ebaaca84b" providerId="ADAL" clId="{5897B68D-1CC7-4EE7-B9A4-F1E912AA6E35}" dt="2024-05-02T22:31:54.392" v="3664"/>
        <pc:sldMkLst>
          <pc:docMk/>
          <pc:sldMk cId="259844597" sldId="328"/>
        </pc:sldMkLst>
        <pc:spChg chg="mod">
          <ac:chgData name="Kalepu, Srinath" userId="b34226c5-9d88-4de6-bc9b-068ebaaca84b" providerId="ADAL" clId="{5897B68D-1CC7-4EE7-B9A4-F1E912AA6E35}" dt="2024-04-30T18:29:02.838" v="3381" actId="1076"/>
          <ac:spMkLst>
            <pc:docMk/>
            <pc:sldMk cId="259844597" sldId="328"/>
            <ac:spMk id="2" creationId="{1C64C018-6FE8-B489-5D5F-D373A5C0F543}"/>
          </ac:spMkLst>
        </pc:spChg>
        <pc:spChg chg="del">
          <ac:chgData name="Kalepu, Srinath" userId="b34226c5-9d88-4de6-bc9b-068ebaaca84b" providerId="ADAL" clId="{5897B68D-1CC7-4EE7-B9A4-F1E912AA6E35}" dt="2024-04-30T18:24:44.685" v="3329" actId="478"/>
          <ac:spMkLst>
            <pc:docMk/>
            <pc:sldMk cId="259844597" sldId="328"/>
            <ac:spMk id="3" creationId="{F8A614AB-1DEE-3B5D-384B-7D258A1590E0}"/>
          </ac:spMkLst>
        </pc:spChg>
        <pc:spChg chg="add del mod">
          <ac:chgData name="Kalepu, Srinath" userId="b34226c5-9d88-4de6-bc9b-068ebaaca84b" providerId="ADAL" clId="{5897B68D-1CC7-4EE7-B9A4-F1E912AA6E35}" dt="2024-04-30T18:24:48.049" v="3330" actId="478"/>
          <ac:spMkLst>
            <pc:docMk/>
            <pc:sldMk cId="259844597" sldId="328"/>
            <ac:spMk id="5" creationId="{15134001-D679-5144-8D0E-8D63C09B791F}"/>
          </ac:spMkLst>
        </pc:spChg>
        <pc:picChg chg="add mod modCrop">
          <ac:chgData name="Kalepu, Srinath" userId="b34226c5-9d88-4de6-bc9b-068ebaaca84b" providerId="ADAL" clId="{5897B68D-1CC7-4EE7-B9A4-F1E912AA6E35}" dt="2024-04-30T18:33:00.245" v="3452" actId="14100"/>
          <ac:picMkLst>
            <pc:docMk/>
            <pc:sldMk cId="259844597" sldId="328"/>
            <ac:picMk id="7" creationId="{5457E2C4-C264-7472-5D4C-BDA7299F4A78}"/>
          </ac:picMkLst>
        </pc:picChg>
        <pc:picChg chg="add mod modCrop">
          <ac:chgData name="Kalepu, Srinath" userId="b34226c5-9d88-4de6-bc9b-068ebaaca84b" providerId="ADAL" clId="{5897B68D-1CC7-4EE7-B9A4-F1E912AA6E35}" dt="2024-04-30T18:33:24.252" v="3459" actId="14100"/>
          <ac:picMkLst>
            <pc:docMk/>
            <pc:sldMk cId="259844597" sldId="328"/>
            <ac:picMk id="9" creationId="{2331F6E9-79DF-1773-42F6-2609A4B5AF1E}"/>
          </ac:picMkLst>
        </pc:picChg>
        <pc:picChg chg="add mod modCrop">
          <ac:chgData name="Kalepu, Srinath" userId="b34226c5-9d88-4de6-bc9b-068ebaaca84b" providerId="ADAL" clId="{5897B68D-1CC7-4EE7-B9A4-F1E912AA6E35}" dt="2024-04-30T18:33:06.577" v="3454" actId="14100"/>
          <ac:picMkLst>
            <pc:docMk/>
            <pc:sldMk cId="259844597" sldId="328"/>
            <ac:picMk id="11" creationId="{90BAC8CE-D2B0-A180-71E7-450BCE37177E}"/>
          </ac:picMkLst>
        </pc:picChg>
        <pc:picChg chg="add mod modCrop">
          <ac:chgData name="Kalepu, Srinath" userId="b34226c5-9d88-4de6-bc9b-068ebaaca84b" providerId="ADAL" clId="{5897B68D-1CC7-4EE7-B9A4-F1E912AA6E35}" dt="2024-04-30T18:33:27.801" v="3460" actId="14100"/>
          <ac:picMkLst>
            <pc:docMk/>
            <pc:sldMk cId="259844597" sldId="328"/>
            <ac:picMk id="13" creationId="{E8A12198-2E98-ECC5-AF9B-C8602C1F8D4D}"/>
          </ac:picMkLst>
        </pc:picChg>
      </pc:sldChg>
      <pc:sldChg chg="addSp delSp modSp add mod modTransition">
        <pc:chgData name="Kalepu, Srinath" userId="b34226c5-9d88-4de6-bc9b-068ebaaca84b" providerId="ADAL" clId="{5897B68D-1CC7-4EE7-B9A4-F1E912AA6E35}" dt="2024-05-02T22:31:54.392" v="3664"/>
        <pc:sldMkLst>
          <pc:docMk/>
          <pc:sldMk cId="3817576466" sldId="329"/>
        </pc:sldMkLst>
        <pc:picChg chg="add mod modCrop">
          <ac:chgData name="Kalepu, Srinath" userId="b34226c5-9d88-4de6-bc9b-068ebaaca84b" providerId="ADAL" clId="{5897B68D-1CC7-4EE7-B9A4-F1E912AA6E35}" dt="2024-04-30T18:38:43.516" v="3556" actId="1076"/>
          <ac:picMkLst>
            <pc:docMk/>
            <pc:sldMk cId="3817576466" sldId="329"/>
            <ac:picMk id="4" creationId="{15DA0EDF-2470-B323-31E2-BD742A5B461D}"/>
          </ac:picMkLst>
        </pc:picChg>
        <pc:picChg chg="add mod modCrop">
          <ac:chgData name="Kalepu, Srinath" userId="b34226c5-9d88-4de6-bc9b-068ebaaca84b" providerId="ADAL" clId="{5897B68D-1CC7-4EE7-B9A4-F1E912AA6E35}" dt="2024-04-30T18:34:27.159" v="3474" actId="1076"/>
          <ac:picMkLst>
            <pc:docMk/>
            <pc:sldMk cId="3817576466" sldId="329"/>
            <ac:picMk id="6" creationId="{8A729A09-5EBD-7CB2-9FC4-D4AD4A4139A3}"/>
          </ac:picMkLst>
        </pc:picChg>
        <pc:picChg chg="del">
          <ac:chgData name="Kalepu, Srinath" userId="b34226c5-9d88-4de6-bc9b-068ebaaca84b" providerId="ADAL" clId="{5897B68D-1CC7-4EE7-B9A4-F1E912AA6E35}" dt="2024-04-30T18:29:46.543" v="3384" actId="478"/>
          <ac:picMkLst>
            <pc:docMk/>
            <pc:sldMk cId="3817576466" sldId="329"/>
            <ac:picMk id="7" creationId="{5457E2C4-C264-7472-5D4C-BDA7299F4A78}"/>
          </ac:picMkLst>
        </pc:picChg>
        <pc:picChg chg="del">
          <ac:chgData name="Kalepu, Srinath" userId="b34226c5-9d88-4de6-bc9b-068ebaaca84b" providerId="ADAL" clId="{5897B68D-1CC7-4EE7-B9A4-F1E912AA6E35}" dt="2024-04-30T18:29:47.354" v="3385" actId="478"/>
          <ac:picMkLst>
            <pc:docMk/>
            <pc:sldMk cId="3817576466" sldId="329"/>
            <ac:picMk id="9" creationId="{2331F6E9-79DF-1773-42F6-2609A4B5AF1E}"/>
          </ac:picMkLst>
        </pc:picChg>
        <pc:picChg chg="add mod modCrop">
          <ac:chgData name="Kalepu, Srinath" userId="b34226c5-9d88-4de6-bc9b-068ebaaca84b" providerId="ADAL" clId="{5897B68D-1CC7-4EE7-B9A4-F1E912AA6E35}" dt="2024-04-30T18:38:46.612" v="3557" actId="1076"/>
          <ac:picMkLst>
            <pc:docMk/>
            <pc:sldMk cId="3817576466" sldId="329"/>
            <ac:picMk id="10" creationId="{94F2F7DF-C144-8F27-050D-34077FA6E35E}"/>
          </ac:picMkLst>
        </pc:picChg>
        <pc:picChg chg="del">
          <ac:chgData name="Kalepu, Srinath" userId="b34226c5-9d88-4de6-bc9b-068ebaaca84b" providerId="ADAL" clId="{5897B68D-1CC7-4EE7-B9A4-F1E912AA6E35}" dt="2024-04-30T18:29:47.969" v="3386" actId="478"/>
          <ac:picMkLst>
            <pc:docMk/>
            <pc:sldMk cId="3817576466" sldId="329"/>
            <ac:picMk id="11" creationId="{90BAC8CE-D2B0-A180-71E7-450BCE37177E}"/>
          </ac:picMkLst>
        </pc:picChg>
        <pc:picChg chg="del">
          <ac:chgData name="Kalepu, Srinath" userId="b34226c5-9d88-4de6-bc9b-068ebaaca84b" providerId="ADAL" clId="{5897B68D-1CC7-4EE7-B9A4-F1E912AA6E35}" dt="2024-04-30T18:29:48.603" v="3387" actId="478"/>
          <ac:picMkLst>
            <pc:docMk/>
            <pc:sldMk cId="3817576466" sldId="329"/>
            <ac:picMk id="13" creationId="{E8A12198-2E98-ECC5-AF9B-C8602C1F8D4D}"/>
          </ac:picMkLst>
        </pc:picChg>
        <pc:picChg chg="add mod modCrop">
          <ac:chgData name="Kalepu, Srinath" userId="b34226c5-9d88-4de6-bc9b-068ebaaca84b" providerId="ADAL" clId="{5897B68D-1CC7-4EE7-B9A4-F1E912AA6E35}" dt="2024-04-30T18:34:18.814" v="3472" actId="1076"/>
          <ac:picMkLst>
            <pc:docMk/>
            <pc:sldMk cId="3817576466" sldId="329"/>
            <ac:picMk id="14" creationId="{938246B3-8776-E1A9-ECC0-8A1023242337}"/>
          </ac:picMkLst>
        </pc:picChg>
        <pc:picChg chg="add mod">
          <ac:chgData name="Kalepu, Srinath" userId="b34226c5-9d88-4de6-bc9b-068ebaaca84b" providerId="ADAL" clId="{5897B68D-1CC7-4EE7-B9A4-F1E912AA6E35}" dt="2024-04-30T18:34:07.144" v="3468" actId="1076"/>
          <ac:picMkLst>
            <pc:docMk/>
            <pc:sldMk cId="3817576466" sldId="329"/>
            <ac:picMk id="16" creationId="{01CAF78A-C75A-79F7-32E7-FEA942F6683A}"/>
          </ac:picMkLst>
        </pc:picChg>
      </pc:sldChg>
      <pc:sldChg chg="addSp delSp modSp add mod modTransition">
        <pc:chgData name="Kalepu, Srinath" userId="b34226c5-9d88-4de6-bc9b-068ebaaca84b" providerId="ADAL" clId="{5897B68D-1CC7-4EE7-B9A4-F1E912AA6E35}" dt="2024-05-02T22:31:54.392" v="3664"/>
        <pc:sldMkLst>
          <pc:docMk/>
          <pc:sldMk cId="4261566946" sldId="330"/>
        </pc:sldMkLst>
        <pc:picChg chg="add mod modCrop">
          <ac:chgData name="Kalepu, Srinath" userId="b34226c5-9d88-4de6-bc9b-068ebaaca84b" providerId="ADAL" clId="{5897B68D-1CC7-4EE7-B9A4-F1E912AA6E35}" dt="2024-04-30T18:37:05.574" v="3532" actId="1076"/>
          <ac:picMkLst>
            <pc:docMk/>
            <pc:sldMk cId="4261566946" sldId="330"/>
            <ac:picMk id="4" creationId="{AD0F4F9F-0256-4248-58BD-916799580F34}"/>
          </ac:picMkLst>
        </pc:picChg>
        <pc:picChg chg="add mod modCrop">
          <ac:chgData name="Kalepu, Srinath" userId="b34226c5-9d88-4de6-bc9b-068ebaaca84b" providerId="ADAL" clId="{5897B68D-1CC7-4EE7-B9A4-F1E912AA6E35}" dt="2024-04-30T18:38:34.457" v="3555" actId="14100"/>
          <ac:picMkLst>
            <pc:docMk/>
            <pc:sldMk cId="4261566946" sldId="330"/>
            <ac:picMk id="6" creationId="{CD0618EB-E2C8-4306-9537-48963088DDA7}"/>
          </ac:picMkLst>
        </pc:picChg>
        <pc:picChg chg="del mod">
          <ac:chgData name="Kalepu, Srinath" userId="b34226c5-9d88-4de6-bc9b-068ebaaca84b" providerId="ADAL" clId="{5897B68D-1CC7-4EE7-B9A4-F1E912AA6E35}" dt="2024-04-30T18:34:45.622" v="3479" actId="478"/>
          <ac:picMkLst>
            <pc:docMk/>
            <pc:sldMk cId="4261566946" sldId="330"/>
            <ac:picMk id="7" creationId="{5457E2C4-C264-7472-5D4C-BDA7299F4A78}"/>
          </ac:picMkLst>
        </pc:picChg>
        <pc:picChg chg="del">
          <ac:chgData name="Kalepu, Srinath" userId="b34226c5-9d88-4de6-bc9b-068ebaaca84b" providerId="ADAL" clId="{5897B68D-1CC7-4EE7-B9A4-F1E912AA6E35}" dt="2024-04-30T18:34:46.159" v="3480" actId="478"/>
          <ac:picMkLst>
            <pc:docMk/>
            <pc:sldMk cId="4261566946" sldId="330"/>
            <ac:picMk id="9" creationId="{2331F6E9-79DF-1773-42F6-2609A4B5AF1E}"/>
          </ac:picMkLst>
        </pc:picChg>
        <pc:picChg chg="add mod modCrop">
          <ac:chgData name="Kalepu, Srinath" userId="b34226c5-9d88-4de6-bc9b-068ebaaca84b" providerId="ADAL" clId="{5897B68D-1CC7-4EE7-B9A4-F1E912AA6E35}" dt="2024-04-30T18:38:02.034" v="3545" actId="14100"/>
          <ac:picMkLst>
            <pc:docMk/>
            <pc:sldMk cId="4261566946" sldId="330"/>
            <ac:picMk id="10" creationId="{5B134219-703F-0974-B9B2-421CA99D7B8D}"/>
          </ac:picMkLst>
        </pc:picChg>
        <pc:picChg chg="del">
          <ac:chgData name="Kalepu, Srinath" userId="b34226c5-9d88-4de6-bc9b-068ebaaca84b" providerId="ADAL" clId="{5897B68D-1CC7-4EE7-B9A4-F1E912AA6E35}" dt="2024-04-30T18:34:46.673" v="3481" actId="478"/>
          <ac:picMkLst>
            <pc:docMk/>
            <pc:sldMk cId="4261566946" sldId="330"/>
            <ac:picMk id="11" creationId="{90BAC8CE-D2B0-A180-71E7-450BCE37177E}"/>
          </ac:picMkLst>
        </pc:picChg>
        <pc:picChg chg="del mod">
          <ac:chgData name="Kalepu, Srinath" userId="b34226c5-9d88-4de6-bc9b-068ebaaca84b" providerId="ADAL" clId="{5897B68D-1CC7-4EE7-B9A4-F1E912AA6E35}" dt="2024-04-30T18:34:47.281" v="3483" actId="478"/>
          <ac:picMkLst>
            <pc:docMk/>
            <pc:sldMk cId="4261566946" sldId="330"/>
            <ac:picMk id="13" creationId="{E8A12198-2E98-ECC5-AF9B-C8602C1F8D4D}"/>
          </ac:picMkLst>
        </pc:picChg>
        <pc:picChg chg="add mod modCrop">
          <ac:chgData name="Kalepu, Srinath" userId="b34226c5-9d88-4de6-bc9b-068ebaaca84b" providerId="ADAL" clId="{5897B68D-1CC7-4EE7-B9A4-F1E912AA6E35}" dt="2024-04-30T18:38:11.570" v="3549" actId="14100"/>
          <ac:picMkLst>
            <pc:docMk/>
            <pc:sldMk cId="4261566946" sldId="330"/>
            <ac:picMk id="14" creationId="{B6BC8DC9-F120-1DFA-276A-71412210239D}"/>
          </ac:picMkLst>
        </pc:picChg>
        <pc:picChg chg="add mod modCrop">
          <ac:chgData name="Kalepu, Srinath" userId="b34226c5-9d88-4de6-bc9b-068ebaaca84b" providerId="ADAL" clId="{5897B68D-1CC7-4EE7-B9A4-F1E912AA6E35}" dt="2024-04-30T18:38:21.435" v="3552" actId="14100"/>
          <ac:picMkLst>
            <pc:docMk/>
            <pc:sldMk cId="4261566946" sldId="330"/>
            <ac:picMk id="16" creationId="{C9503720-B202-9CED-BC8E-208FCD8BB6E8}"/>
          </ac:picMkLst>
        </pc:picChg>
      </pc:sldChg>
      <pc:sldMasterChg chg="modSp modTransition setBg modSldLayout">
        <pc:chgData name="Kalepu, Srinath" userId="b34226c5-9d88-4de6-bc9b-068ebaaca84b" providerId="ADAL" clId="{5897B68D-1CC7-4EE7-B9A4-F1E912AA6E35}" dt="2024-05-02T22:31:54.392" v="3664"/>
        <pc:sldMasterMkLst>
          <pc:docMk/>
          <pc:sldMasterMk cId="1679508059" sldId="2147483661"/>
        </pc:sldMasterMkLst>
        <pc:spChg chg="mod">
          <ac:chgData name="Kalepu, Srinath" userId="b34226c5-9d88-4de6-bc9b-068ebaaca84b" providerId="ADAL" clId="{5897B68D-1CC7-4EE7-B9A4-F1E912AA6E35}" dt="2024-04-30T16:12:06.595" v="1977"/>
          <ac:spMkLst>
            <pc:docMk/>
            <pc:sldMasterMk cId="1679508059" sldId="2147483661"/>
            <ac:spMk id="2" creationId="{F154C769-5B6E-5C22-9516-5D7BE462E358}"/>
          </ac:spMkLst>
        </pc:spChg>
        <pc:spChg chg="mod">
          <ac:chgData name="Kalepu, Srinath" userId="b34226c5-9d88-4de6-bc9b-068ebaaca84b" providerId="ADAL" clId="{5897B68D-1CC7-4EE7-B9A4-F1E912AA6E35}" dt="2024-04-30T16:12:06.595" v="1977"/>
          <ac:spMkLst>
            <pc:docMk/>
            <pc:sldMasterMk cId="1679508059" sldId="2147483661"/>
            <ac:spMk id="3" creationId="{023190F5-D493-CE67-ED1B-D761BFA6998B}"/>
          </ac:spMkLst>
        </pc:spChg>
        <pc:spChg chg="mod">
          <ac:chgData name="Kalepu, Srinath" userId="b34226c5-9d88-4de6-bc9b-068ebaaca84b" providerId="ADAL" clId="{5897B68D-1CC7-4EE7-B9A4-F1E912AA6E35}" dt="2024-04-30T16:12:06.595" v="1977"/>
          <ac:spMkLst>
            <pc:docMk/>
            <pc:sldMasterMk cId="1679508059" sldId="2147483661"/>
            <ac:spMk id="4" creationId="{5725225E-A593-BBE5-FA35-2952DE6D56A1}"/>
          </ac:spMkLst>
        </pc:spChg>
        <pc:spChg chg="mod">
          <ac:chgData name="Kalepu, Srinath" userId="b34226c5-9d88-4de6-bc9b-068ebaaca84b" providerId="ADAL" clId="{5897B68D-1CC7-4EE7-B9A4-F1E912AA6E35}" dt="2024-04-30T16:12:06.595" v="1977"/>
          <ac:spMkLst>
            <pc:docMk/>
            <pc:sldMasterMk cId="1679508059" sldId="2147483661"/>
            <ac:spMk id="6" creationId="{BB730E95-9162-1956-4897-1AA052698F96}"/>
          </ac:spMkLst>
        </pc:spChg>
        <pc:sldLayoutChg chg="modSp modTransition setBg">
          <pc:chgData name="Kalepu, Srinath" userId="b34226c5-9d88-4de6-bc9b-068ebaaca84b" providerId="ADAL" clId="{5897B68D-1CC7-4EE7-B9A4-F1E912AA6E35}" dt="2024-05-02T22:31:54.392" v="3664"/>
          <pc:sldLayoutMkLst>
            <pc:docMk/>
            <pc:sldMasterMk cId="1679508059" sldId="2147483661"/>
            <pc:sldLayoutMk cId="2824232365" sldId="2147483660"/>
          </pc:sldLayoutMkLst>
          <pc:spChg chg="mod">
            <ac:chgData name="Kalepu, Srinath" userId="b34226c5-9d88-4de6-bc9b-068ebaaca84b" providerId="ADAL" clId="{5897B68D-1CC7-4EE7-B9A4-F1E912AA6E35}" dt="2024-04-30T16:12:06.595" v="1977"/>
            <ac:spMkLst>
              <pc:docMk/>
              <pc:sldMasterMk cId="1679508059" sldId="2147483661"/>
              <pc:sldLayoutMk cId="2824232365" sldId="2147483660"/>
              <ac:spMk id="2" creationId="{44C9E92B-FE67-1F3D-DCA0-195195A4AB6A}"/>
            </ac:spMkLst>
          </pc:spChg>
          <pc:spChg chg="mod">
            <ac:chgData name="Kalepu, Srinath" userId="b34226c5-9d88-4de6-bc9b-068ebaaca84b" providerId="ADAL" clId="{5897B68D-1CC7-4EE7-B9A4-F1E912AA6E35}" dt="2024-04-30T16:12:06.595" v="1977"/>
            <ac:spMkLst>
              <pc:docMk/>
              <pc:sldMasterMk cId="1679508059" sldId="2147483661"/>
              <pc:sldLayoutMk cId="2824232365" sldId="2147483660"/>
              <ac:spMk id="9" creationId="{BA87BAAC-9384-2363-2089-821720F16DD3}"/>
            </ac:spMkLst>
          </pc:spChg>
          <pc:spChg chg="mod">
            <ac:chgData name="Kalepu, Srinath" userId="b34226c5-9d88-4de6-bc9b-068ebaaca84b" providerId="ADAL" clId="{5897B68D-1CC7-4EE7-B9A4-F1E912AA6E35}" dt="2024-04-30T16:12:06.595" v="1977"/>
            <ac:spMkLst>
              <pc:docMk/>
              <pc:sldMasterMk cId="1679508059" sldId="2147483661"/>
              <pc:sldLayoutMk cId="2824232365" sldId="2147483660"/>
              <ac:spMk id="12" creationId="{AF68666B-80B7-5FA5-FC9F-2F928A26B010}"/>
            </ac:spMkLst>
          </pc:spChg>
          <pc:spChg chg="mod">
            <ac:chgData name="Kalepu, Srinath" userId="b34226c5-9d88-4de6-bc9b-068ebaaca84b" providerId="ADAL" clId="{5897B68D-1CC7-4EE7-B9A4-F1E912AA6E35}" dt="2024-04-30T16:12:06.595" v="1977"/>
            <ac:spMkLst>
              <pc:docMk/>
              <pc:sldMasterMk cId="1679508059" sldId="2147483661"/>
              <pc:sldLayoutMk cId="2824232365" sldId="2147483660"/>
              <ac:spMk id="17" creationId="{003331A5-D35A-E699-E3EA-6035EB0DCD16}"/>
            </ac:spMkLst>
          </pc:spChg>
          <pc:spChg chg="mod">
            <ac:chgData name="Kalepu, Srinath" userId="b34226c5-9d88-4de6-bc9b-068ebaaca84b" providerId="ADAL" clId="{5897B68D-1CC7-4EE7-B9A4-F1E912AA6E35}" dt="2024-04-30T16:12:06.595" v="1977"/>
            <ac:spMkLst>
              <pc:docMk/>
              <pc:sldMasterMk cId="1679508059" sldId="2147483661"/>
              <pc:sldLayoutMk cId="2824232365" sldId="2147483660"/>
              <ac:spMk id="18" creationId="{442CA476-8654-0542-5C0B-4F439516AF31}"/>
            </ac:spMkLst>
          </pc:spChg>
          <pc:cxnChg chg="mod">
            <ac:chgData name="Kalepu, Srinath" userId="b34226c5-9d88-4de6-bc9b-068ebaaca84b" providerId="ADAL" clId="{5897B68D-1CC7-4EE7-B9A4-F1E912AA6E35}" dt="2024-04-30T16:12:06.595" v="1977"/>
            <ac:cxnSpMkLst>
              <pc:docMk/>
              <pc:sldMasterMk cId="1679508059" sldId="2147483661"/>
              <pc:sldLayoutMk cId="2824232365" sldId="2147483660"/>
              <ac:cxnSpMk id="10" creationId="{3FB318F3-41C4-0F1C-1CBD-D5A32280E575}"/>
            </ac:cxnSpMkLst>
          </pc:cxnChg>
          <pc:cxnChg chg="mod">
            <ac:chgData name="Kalepu, Srinath" userId="b34226c5-9d88-4de6-bc9b-068ebaaca84b" providerId="ADAL" clId="{5897B68D-1CC7-4EE7-B9A4-F1E912AA6E35}" dt="2024-04-30T16:12:06.595" v="1977"/>
            <ac:cxnSpMkLst>
              <pc:docMk/>
              <pc:sldMasterMk cId="1679508059" sldId="2147483661"/>
              <pc:sldLayoutMk cId="2824232365" sldId="2147483660"/>
              <ac:cxnSpMk id="11" creationId="{0CA0C2D1-06AD-3620-044D-2EAE71AC87AC}"/>
            </ac:cxnSpMkLst>
          </pc:cxnChg>
          <pc:cxnChg chg="mod">
            <ac:chgData name="Kalepu, Srinath" userId="b34226c5-9d88-4de6-bc9b-068ebaaca84b" providerId="ADAL" clId="{5897B68D-1CC7-4EE7-B9A4-F1E912AA6E35}" dt="2024-04-30T16:12:06.595" v="1977"/>
            <ac:cxnSpMkLst>
              <pc:docMk/>
              <pc:sldMasterMk cId="1679508059" sldId="2147483661"/>
              <pc:sldLayoutMk cId="2824232365" sldId="2147483660"/>
              <ac:cxnSpMk id="13" creationId="{60C99D5D-5452-4897-02A9-A1B32F0BE968}"/>
            </ac:cxnSpMkLst>
          </pc:cxnChg>
          <pc:cxnChg chg="mod">
            <ac:chgData name="Kalepu, Srinath" userId="b34226c5-9d88-4de6-bc9b-068ebaaca84b" providerId="ADAL" clId="{5897B68D-1CC7-4EE7-B9A4-F1E912AA6E35}" dt="2024-04-30T16:12:06.595" v="1977"/>
            <ac:cxnSpMkLst>
              <pc:docMk/>
              <pc:sldMasterMk cId="1679508059" sldId="2147483661"/>
              <pc:sldLayoutMk cId="2824232365" sldId="2147483660"/>
              <ac:cxnSpMk id="14" creationId="{0C43CC35-4750-6912-E49F-E917DF9AB637}"/>
            </ac:cxnSpMkLst>
          </pc:cxnChg>
        </pc:sldLayoutChg>
        <pc:sldLayoutChg chg="modSp modTransition setBg">
          <pc:chgData name="Kalepu, Srinath" userId="b34226c5-9d88-4de6-bc9b-068ebaaca84b" providerId="ADAL" clId="{5897B68D-1CC7-4EE7-B9A4-F1E912AA6E35}" dt="2024-05-02T22:31:54.392" v="3664"/>
          <pc:sldLayoutMkLst>
            <pc:docMk/>
            <pc:sldMasterMk cId="1679508059" sldId="2147483661"/>
            <pc:sldLayoutMk cId="4172760368" sldId="2147483662"/>
          </pc:sldLayoutMkLst>
          <pc:spChg chg="mod">
            <ac:chgData name="Kalepu, Srinath" userId="b34226c5-9d88-4de6-bc9b-068ebaaca84b" providerId="ADAL" clId="{5897B68D-1CC7-4EE7-B9A4-F1E912AA6E35}" dt="2024-04-30T16:12:06.595" v="1977"/>
            <ac:spMkLst>
              <pc:docMk/>
              <pc:sldMasterMk cId="1679508059" sldId="2147483661"/>
              <pc:sldLayoutMk cId="4172760368" sldId="2147483662"/>
              <ac:spMk id="2" creationId="{44C9E92B-FE67-1F3D-DCA0-195195A4AB6A}"/>
            </ac:spMkLst>
          </pc:spChg>
          <pc:spChg chg="mod">
            <ac:chgData name="Kalepu, Srinath" userId="b34226c5-9d88-4de6-bc9b-068ebaaca84b" providerId="ADAL" clId="{5897B68D-1CC7-4EE7-B9A4-F1E912AA6E35}" dt="2024-04-30T16:12:06.595" v="1977"/>
            <ac:spMkLst>
              <pc:docMk/>
              <pc:sldMasterMk cId="1679508059" sldId="2147483661"/>
              <pc:sldLayoutMk cId="4172760368" sldId="2147483662"/>
              <ac:spMk id="9" creationId="{BA87BAAC-9384-2363-2089-821720F16DD3}"/>
            </ac:spMkLst>
          </pc:spChg>
          <pc:spChg chg="mod">
            <ac:chgData name="Kalepu, Srinath" userId="b34226c5-9d88-4de6-bc9b-068ebaaca84b" providerId="ADAL" clId="{5897B68D-1CC7-4EE7-B9A4-F1E912AA6E35}" dt="2024-04-30T16:12:06.595" v="1977"/>
            <ac:spMkLst>
              <pc:docMk/>
              <pc:sldMasterMk cId="1679508059" sldId="2147483661"/>
              <pc:sldLayoutMk cId="4172760368" sldId="2147483662"/>
              <ac:spMk id="12" creationId="{AF68666B-80B7-5FA5-FC9F-2F928A26B010}"/>
            </ac:spMkLst>
          </pc:spChg>
          <pc:spChg chg="mod">
            <ac:chgData name="Kalepu, Srinath" userId="b34226c5-9d88-4de6-bc9b-068ebaaca84b" providerId="ADAL" clId="{5897B68D-1CC7-4EE7-B9A4-F1E912AA6E35}" dt="2024-04-30T16:12:06.595" v="1977"/>
            <ac:spMkLst>
              <pc:docMk/>
              <pc:sldMasterMk cId="1679508059" sldId="2147483661"/>
              <pc:sldLayoutMk cId="4172760368" sldId="2147483662"/>
              <ac:spMk id="17" creationId="{003331A5-D35A-E699-E3EA-6035EB0DCD16}"/>
            </ac:spMkLst>
          </pc:spChg>
          <pc:spChg chg="mod">
            <ac:chgData name="Kalepu, Srinath" userId="b34226c5-9d88-4de6-bc9b-068ebaaca84b" providerId="ADAL" clId="{5897B68D-1CC7-4EE7-B9A4-F1E912AA6E35}" dt="2024-04-30T16:12:06.595" v="1977"/>
            <ac:spMkLst>
              <pc:docMk/>
              <pc:sldMasterMk cId="1679508059" sldId="2147483661"/>
              <pc:sldLayoutMk cId="4172760368" sldId="2147483662"/>
              <ac:spMk id="18" creationId="{442CA476-8654-0542-5C0B-4F439516AF31}"/>
            </ac:spMkLst>
          </pc:spChg>
          <pc:cxnChg chg="mod">
            <ac:chgData name="Kalepu, Srinath" userId="b34226c5-9d88-4de6-bc9b-068ebaaca84b" providerId="ADAL" clId="{5897B68D-1CC7-4EE7-B9A4-F1E912AA6E35}" dt="2024-04-30T16:12:06.595" v="1977"/>
            <ac:cxnSpMkLst>
              <pc:docMk/>
              <pc:sldMasterMk cId="1679508059" sldId="2147483661"/>
              <pc:sldLayoutMk cId="4172760368" sldId="2147483662"/>
              <ac:cxnSpMk id="10" creationId="{3FB318F3-41C4-0F1C-1CBD-D5A32280E575}"/>
            </ac:cxnSpMkLst>
          </pc:cxnChg>
          <pc:cxnChg chg="mod">
            <ac:chgData name="Kalepu, Srinath" userId="b34226c5-9d88-4de6-bc9b-068ebaaca84b" providerId="ADAL" clId="{5897B68D-1CC7-4EE7-B9A4-F1E912AA6E35}" dt="2024-04-30T16:12:06.595" v="1977"/>
            <ac:cxnSpMkLst>
              <pc:docMk/>
              <pc:sldMasterMk cId="1679508059" sldId="2147483661"/>
              <pc:sldLayoutMk cId="4172760368" sldId="2147483662"/>
              <ac:cxnSpMk id="11" creationId="{0CA0C2D1-06AD-3620-044D-2EAE71AC87AC}"/>
            </ac:cxnSpMkLst>
          </pc:cxnChg>
          <pc:cxnChg chg="mod">
            <ac:chgData name="Kalepu, Srinath" userId="b34226c5-9d88-4de6-bc9b-068ebaaca84b" providerId="ADAL" clId="{5897B68D-1CC7-4EE7-B9A4-F1E912AA6E35}" dt="2024-04-30T16:12:06.595" v="1977"/>
            <ac:cxnSpMkLst>
              <pc:docMk/>
              <pc:sldMasterMk cId="1679508059" sldId="2147483661"/>
              <pc:sldLayoutMk cId="4172760368" sldId="2147483662"/>
              <ac:cxnSpMk id="13" creationId="{60C99D5D-5452-4897-02A9-A1B32F0BE968}"/>
            </ac:cxnSpMkLst>
          </pc:cxnChg>
          <pc:cxnChg chg="mod">
            <ac:chgData name="Kalepu, Srinath" userId="b34226c5-9d88-4de6-bc9b-068ebaaca84b" providerId="ADAL" clId="{5897B68D-1CC7-4EE7-B9A4-F1E912AA6E35}" dt="2024-04-30T16:12:06.595" v="1977"/>
            <ac:cxnSpMkLst>
              <pc:docMk/>
              <pc:sldMasterMk cId="1679508059" sldId="2147483661"/>
              <pc:sldLayoutMk cId="4172760368" sldId="2147483662"/>
              <ac:cxnSpMk id="14" creationId="{0C43CC35-4750-6912-E49F-E917DF9AB637}"/>
            </ac:cxnSpMkLst>
          </pc:cxnChg>
        </pc:sldLayoutChg>
        <pc:sldLayoutChg chg="modSp modTransition setBg">
          <pc:chgData name="Kalepu, Srinath" userId="b34226c5-9d88-4de6-bc9b-068ebaaca84b" providerId="ADAL" clId="{5897B68D-1CC7-4EE7-B9A4-F1E912AA6E35}" dt="2024-05-02T22:31:54.392" v="3664"/>
          <pc:sldLayoutMkLst>
            <pc:docMk/>
            <pc:sldMasterMk cId="1679508059" sldId="2147483661"/>
            <pc:sldLayoutMk cId="1848048577" sldId="2147483664"/>
          </pc:sldLayoutMkLst>
          <pc:spChg chg="mod">
            <ac:chgData name="Kalepu, Srinath" userId="b34226c5-9d88-4de6-bc9b-068ebaaca84b" providerId="ADAL" clId="{5897B68D-1CC7-4EE7-B9A4-F1E912AA6E35}" dt="2024-04-30T16:12:06.595" v="1977"/>
            <ac:spMkLst>
              <pc:docMk/>
              <pc:sldMasterMk cId="1679508059" sldId="2147483661"/>
              <pc:sldLayoutMk cId="1848048577" sldId="2147483664"/>
              <ac:spMk id="2" creationId="{44C9E92B-FE67-1F3D-DCA0-195195A4AB6A}"/>
            </ac:spMkLst>
          </pc:spChg>
          <pc:spChg chg="mod">
            <ac:chgData name="Kalepu, Srinath" userId="b34226c5-9d88-4de6-bc9b-068ebaaca84b" providerId="ADAL" clId="{5897B68D-1CC7-4EE7-B9A4-F1E912AA6E35}" dt="2024-04-30T16:12:06.595" v="1977"/>
            <ac:spMkLst>
              <pc:docMk/>
              <pc:sldMasterMk cId="1679508059" sldId="2147483661"/>
              <pc:sldLayoutMk cId="1848048577" sldId="2147483664"/>
              <ac:spMk id="3" creationId="{1E7C7D43-1CC3-3332-AEFC-59ABB023F7AC}"/>
            </ac:spMkLst>
          </pc:spChg>
          <pc:spChg chg="mod">
            <ac:chgData name="Kalepu, Srinath" userId="b34226c5-9d88-4de6-bc9b-068ebaaca84b" providerId="ADAL" clId="{5897B68D-1CC7-4EE7-B9A4-F1E912AA6E35}" dt="2024-04-30T16:12:06.595" v="1977"/>
            <ac:spMkLst>
              <pc:docMk/>
              <pc:sldMasterMk cId="1679508059" sldId="2147483661"/>
              <pc:sldLayoutMk cId="1848048577" sldId="2147483664"/>
              <ac:spMk id="8" creationId="{CF06E8DC-A0CF-0798-ADF8-761E7E68BAC4}"/>
            </ac:spMkLst>
          </pc:spChg>
          <pc:spChg chg="mod">
            <ac:chgData name="Kalepu, Srinath" userId="b34226c5-9d88-4de6-bc9b-068ebaaca84b" providerId="ADAL" clId="{5897B68D-1CC7-4EE7-B9A4-F1E912AA6E35}" dt="2024-04-30T16:12:06.595" v="1977"/>
            <ac:spMkLst>
              <pc:docMk/>
              <pc:sldMasterMk cId="1679508059" sldId="2147483661"/>
              <pc:sldLayoutMk cId="1848048577" sldId="2147483664"/>
              <ac:spMk id="12" creationId="{FCFA915D-63BE-A1E7-E7C6-A8B7F841C27B}"/>
            </ac:spMkLst>
          </pc:spChg>
          <pc:spChg chg="mod">
            <ac:chgData name="Kalepu, Srinath" userId="b34226c5-9d88-4de6-bc9b-068ebaaca84b" providerId="ADAL" clId="{5897B68D-1CC7-4EE7-B9A4-F1E912AA6E35}" dt="2024-04-30T16:12:06.595" v="1977"/>
            <ac:spMkLst>
              <pc:docMk/>
              <pc:sldMasterMk cId="1679508059" sldId="2147483661"/>
              <pc:sldLayoutMk cId="1848048577" sldId="2147483664"/>
              <ac:spMk id="15" creationId="{2D2F8532-EAC1-4C87-C49E-5B099E83972D}"/>
            </ac:spMkLst>
          </pc:spChg>
          <pc:spChg chg="mod">
            <ac:chgData name="Kalepu, Srinath" userId="b34226c5-9d88-4de6-bc9b-068ebaaca84b" providerId="ADAL" clId="{5897B68D-1CC7-4EE7-B9A4-F1E912AA6E35}" dt="2024-04-30T16:12:06.595" v="1977"/>
            <ac:spMkLst>
              <pc:docMk/>
              <pc:sldMasterMk cId="1679508059" sldId="2147483661"/>
              <pc:sldLayoutMk cId="1848048577" sldId="2147483664"/>
              <ac:spMk id="16" creationId="{267078C8-F910-8FC3-7286-ADF1FB40862C}"/>
            </ac:spMkLst>
          </pc:spChg>
          <pc:spChg chg="mod">
            <ac:chgData name="Kalepu, Srinath" userId="b34226c5-9d88-4de6-bc9b-068ebaaca84b" providerId="ADAL" clId="{5897B68D-1CC7-4EE7-B9A4-F1E912AA6E35}" dt="2024-04-30T16:12:06.595" v="1977"/>
            <ac:spMkLst>
              <pc:docMk/>
              <pc:sldMasterMk cId="1679508059" sldId="2147483661"/>
              <pc:sldLayoutMk cId="1848048577" sldId="2147483664"/>
              <ac:spMk id="17" creationId="{2A8B99F6-09B0-9487-3A2A-0062188384B3}"/>
            </ac:spMkLst>
          </pc:spChg>
          <pc:spChg chg="mod">
            <ac:chgData name="Kalepu, Srinath" userId="b34226c5-9d88-4de6-bc9b-068ebaaca84b" providerId="ADAL" clId="{5897B68D-1CC7-4EE7-B9A4-F1E912AA6E35}" dt="2024-04-30T16:12:06.595" v="1977"/>
            <ac:spMkLst>
              <pc:docMk/>
              <pc:sldMasterMk cId="1679508059" sldId="2147483661"/>
              <pc:sldLayoutMk cId="1848048577" sldId="2147483664"/>
              <ac:spMk id="18" creationId="{E2F86FE2-AC0C-C76C-B2BD-9A02FA2E0205}"/>
            </ac:spMkLst>
          </pc:spChg>
          <pc:cxnChg chg="mod">
            <ac:chgData name="Kalepu, Srinath" userId="b34226c5-9d88-4de6-bc9b-068ebaaca84b" providerId="ADAL" clId="{5897B68D-1CC7-4EE7-B9A4-F1E912AA6E35}" dt="2024-04-30T16:12:06.595" v="1977"/>
            <ac:cxnSpMkLst>
              <pc:docMk/>
              <pc:sldMasterMk cId="1679508059" sldId="2147483661"/>
              <pc:sldLayoutMk cId="1848048577" sldId="2147483664"/>
              <ac:cxnSpMk id="10" creationId="{3FB318F3-41C4-0F1C-1CBD-D5A32280E575}"/>
            </ac:cxnSpMkLst>
          </pc:cxnChg>
          <pc:cxnChg chg="mod">
            <ac:chgData name="Kalepu, Srinath" userId="b34226c5-9d88-4de6-bc9b-068ebaaca84b" providerId="ADAL" clId="{5897B68D-1CC7-4EE7-B9A4-F1E912AA6E35}" dt="2024-04-30T16:12:06.595" v="1977"/>
            <ac:cxnSpMkLst>
              <pc:docMk/>
              <pc:sldMasterMk cId="1679508059" sldId="2147483661"/>
              <pc:sldLayoutMk cId="1848048577" sldId="2147483664"/>
              <ac:cxnSpMk id="14" creationId="{0C43CC35-4750-6912-E49F-E917DF9AB637}"/>
            </ac:cxnSpMkLst>
          </pc:cxnChg>
        </pc:sldLayoutChg>
        <pc:sldLayoutChg chg="modSp modTransition setBg">
          <pc:chgData name="Kalepu, Srinath" userId="b34226c5-9d88-4de6-bc9b-068ebaaca84b" providerId="ADAL" clId="{5897B68D-1CC7-4EE7-B9A4-F1E912AA6E35}" dt="2024-05-02T22:31:54.392" v="3664"/>
          <pc:sldLayoutMkLst>
            <pc:docMk/>
            <pc:sldMasterMk cId="1679508059" sldId="2147483661"/>
            <pc:sldLayoutMk cId="1245389909" sldId="2147483665"/>
          </pc:sldLayoutMkLst>
          <pc:spChg chg="mod">
            <ac:chgData name="Kalepu, Srinath" userId="b34226c5-9d88-4de6-bc9b-068ebaaca84b" providerId="ADAL" clId="{5897B68D-1CC7-4EE7-B9A4-F1E912AA6E35}" dt="2024-04-30T16:12:06.595" v="1977"/>
            <ac:spMkLst>
              <pc:docMk/>
              <pc:sldMasterMk cId="1679508059" sldId="2147483661"/>
              <pc:sldLayoutMk cId="1245389909" sldId="2147483665"/>
              <ac:spMk id="2" creationId="{44C9E92B-FE67-1F3D-DCA0-195195A4AB6A}"/>
            </ac:spMkLst>
          </pc:spChg>
          <pc:spChg chg="mod">
            <ac:chgData name="Kalepu, Srinath" userId="b34226c5-9d88-4de6-bc9b-068ebaaca84b" providerId="ADAL" clId="{5897B68D-1CC7-4EE7-B9A4-F1E912AA6E35}" dt="2024-04-30T16:12:06.595" v="1977"/>
            <ac:spMkLst>
              <pc:docMk/>
              <pc:sldMasterMk cId="1679508059" sldId="2147483661"/>
              <pc:sldLayoutMk cId="1245389909" sldId="2147483665"/>
              <ac:spMk id="7" creationId="{39F175D2-EEFE-E4BF-0E57-03025B8F8D64}"/>
            </ac:spMkLst>
          </pc:spChg>
          <pc:spChg chg="mod">
            <ac:chgData name="Kalepu, Srinath" userId="b34226c5-9d88-4de6-bc9b-068ebaaca84b" providerId="ADAL" clId="{5897B68D-1CC7-4EE7-B9A4-F1E912AA6E35}" dt="2024-04-30T16:12:06.595" v="1977"/>
            <ac:spMkLst>
              <pc:docMk/>
              <pc:sldMasterMk cId="1679508059" sldId="2147483661"/>
              <pc:sldLayoutMk cId="1245389909" sldId="2147483665"/>
              <ac:spMk id="8" creationId="{CF06E8DC-A0CF-0798-ADF8-761E7E68BAC4}"/>
            </ac:spMkLst>
          </pc:spChg>
          <pc:spChg chg="mod">
            <ac:chgData name="Kalepu, Srinath" userId="b34226c5-9d88-4de6-bc9b-068ebaaca84b" providerId="ADAL" clId="{5897B68D-1CC7-4EE7-B9A4-F1E912AA6E35}" dt="2024-04-30T16:12:06.595" v="1977"/>
            <ac:spMkLst>
              <pc:docMk/>
              <pc:sldMasterMk cId="1679508059" sldId="2147483661"/>
              <pc:sldLayoutMk cId="1245389909" sldId="2147483665"/>
              <ac:spMk id="12" creationId="{FCFA915D-63BE-A1E7-E7C6-A8B7F841C27B}"/>
            </ac:spMkLst>
          </pc:spChg>
          <pc:spChg chg="mod">
            <ac:chgData name="Kalepu, Srinath" userId="b34226c5-9d88-4de6-bc9b-068ebaaca84b" providerId="ADAL" clId="{5897B68D-1CC7-4EE7-B9A4-F1E912AA6E35}" dt="2024-04-30T16:12:06.595" v="1977"/>
            <ac:spMkLst>
              <pc:docMk/>
              <pc:sldMasterMk cId="1679508059" sldId="2147483661"/>
              <pc:sldLayoutMk cId="1245389909" sldId="2147483665"/>
              <ac:spMk id="15" creationId="{273C4E42-511B-EB94-CA0A-051B1A4A918D}"/>
            </ac:spMkLst>
          </pc:spChg>
          <pc:spChg chg="mod">
            <ac:chgData name="Kalepu, Srinath" userId="b34226c5-9d88-4de6-bc9b-068ebaaca84b" providerId="ADAL" clId="{5897B68D-1CC7-4EE7-B9A4-F1E912AA6E35}" dt="2024-04-30T16:12:06.595" v="1977"/>
            <ac:spMkLst>
              <pc:docMk/>
              <pc:sldMasterMk cId="1679508059" sldId="2147483661"/>
              <pc:sldLayoutMk cId="1245389909" sldId="2147483665"/>
              <ac:spMk id="16" creationId="{267078C8-F910-8FC3-7286-ADF1FB40862C}"/>
            </ac:spMkLst>
          </pc:spChg>
          <pc:spChg chg="mod">
            <ac:chgData name="Kalepu, Srinath" userId="b34226c5-9d88-4de6-bc9b-068ebaaca84b" providerId="ADAL" clId="{5897B68D-1CC7-4EE7-B9A4-F1E912AA6E35}" dt="2024-04-30T16:12:06.595" v="1977"/>
            <ac:spMkLst>
              <pc:docMk/>
              <pc:sldMasterMk cId="1679508059" sldId="2147483661"/>
              <pc:sldLayoutMk cId="1245389909" sldId="2147483665"/>
              <ac:spMk id="17" creationId="{2A8B99F6-09B0-9487-3A2A-0062188384B3}"/>
            </ac:spMkLst>
          </pc:spChg>
          <pc:cxnChg chg="mod">
            <ac:chgData name="Kalepu, Srinath" userId="b34226c5-9d88-4de6-bc9b-068ebaaca84b" providerId="ADAL" clId="{5897B68D-1CC7-4EE7-B9A4-F1E912AA6E35}" dt="2024-04-30T16:12:06.595" v="1977"/>
            <ac:cxnSpMkLst>
              <pc:docMk/>
              <pc:sldMasterMk cId="1679508059" sldId="2147483661"/>
              <pc:sldLayoutMk cId="1245389909" sldId="2147483665"/>
              <ac:cxnSpMk id="10" creationId="{3FB318F3-41C4-0F1C-1CBD-D5A32280E575}"/>
            </ac:cxnSpMkLst>
          </pc:cxnChg>
          <pc:cxnChg chg="mod">
            <ac:chgData name="Kalepu, Srinath" userId="b34226c5-9d88-4de6-bc9b-068ebaaca84b" providerId="ADAL" clId="{5897B68D-1CC7-4EE7-B9A4-F1E912AA6E35}" dt="2024-04-30T16:12:06.595" v="1977"/>
            <ac:cxnSpMkLst>
              <pc:docMk/>
              <pc:sldMasterMk cId="1679508059" sldId="2147483661"/>
              <pc:sldLayoutMk cId="1245389909" sldId="2147483665"/>
              <ac:cxnSpMk id="14" creationId="{0C43CC35-4750-6912-E49F-E917DF9AB637}"/>
            </ac:cxnSpMkLst>
          </pc:cxnChg>
        </pc:sldLayoutChg>
        <pc:sldLayoutChg chg="modSp modTransition setBg">
          <pc:chgData name="Kalepu, Srinath" userId="b34226c5-9d88-4de6-bc9b-068ebaaca84b" providerId="ADAL" clId="{5897B68D-1CC7-4EE7-B9A4-F1E912AA6E35}" dt="2024-05-02T22:31:54.392" v="3664"/>
          <pc:sldLayoutMkLst>
            <pc:docMk/>
            <pc:sldMasterMk cId="1679508059" sldId="2147483661"/>
            <pc:sldLayoutMk cId="919352225" sldId="2147483666"/>
          </pc:sldLayoutMkLst>
          <pc:spChg chg="mod">
            <ac:chgData name="Kalepu, Srinath" userId="b34226c5-9d88-4de6-bc9b-068ebaaca84b" providerId="ADAL" clId="{5897B68D-1CC7-4EE7-B9A4-F1E912AA6E35}" dt="2024-04-30T16:12:06.595" v="1977"/>
            <ac:spMkLst>
              <pc:docMk/>
              <pc:sldMasterMk cId="1679508059" sldId="2147483661"/>
              <pc:sldLayoutMk cId="919352225" sldId="2147483666"/>
              <ac:spMk id="2" creationId="{44C9E92B-FE67-1F3D-DCA0-195195A4AB6A}"/>
            </ac:spMkLst>
          </pc:spChg>
          <pc:spChg chg="mod">
            <ac:chgData name="Kalepu, Srinath" userId="b34226c5-9d88-4de6-bc9b-068ebaaca84b" providerId="ADAL" clId="{5897B68D-1CC7-4EE7-B9A4-F1E912AA6E35}" dt="2024-04-30T16:12:06.595" v="1977"/>
            <ac:spMkLst>
              <pc:docMk/>
              <pc:sldMasterMk cId="1679508059" sldId="2147483661"/>
              <pc:sldLayoutMk cId="919352225" sldId="2147483666"/>
              <ac:spMk id="3" creationId="{EE70AFB9-F87E-11AC-2B32-B5178FE34E78}"/>
            </ac:spMkLst>
          </pc:spChg>
          <pc:spChg chg="mod">
            <ac:chgData name="Kalepu, Srinath" userId="b34226c5-9d88-4de6-bc9b-068ebaaca84b" providerId="ADAL" clId="{5897B68D-1CC7-4EE7-B9A4-F1E912AA6E35}" dt="2024-04-30T16:12:06.595" v="1977"/>
            <ac:spMkLst>
              <pc:docMk/>
              <pc:sldMasterMk cId="1679508059" sldId="2147483661"/>
              <pc:sldLayoutMk cId="919352225" sldId="2147483666"/>
              <ac:spMk id="8" creationId="{CF06E8DC-A0CF-0798-ADF8-761E7E68BAC4}"/>
            </ac:spMkLst>
          </pc:spChg>
          <pc:spChg chg="mod">
            <ac:chgData name="Kalepu, Srinath" userId="b34226c5-9d88-4de6-bc9b-068ebaaca84b" providerId="ADAL" clId="{5897B68D-1CC7-4EE7-B9A4-F1E912AA6E35}" dt="2024-04-30T16:12:06.595" v="1977"/>
            <ac:spMkLst>
              <pc:docMk/>
              <pc:sldMasterMk cId="1679508059" sldId="2147483661"/>
              <pc:sldLayoutMk cId="919352225" sldId="2147483666"/>
              <ac:spMk id="12" creationId="{FCFA915D-63BE-A1E7-E7C6-A8B7F841C27B}"/>
            </ac:spMkLst>
          </pc:spChg>
          <pc:spChg chg="mod">
            <ac:chgData name="Kalepu, Srinath" userId="b34226c5-9d88-4de6-bc9b-068ebaaca84b" providerId="ADAL" clId="{5897B68D-1CC7-4EE7-B9A4-F1E912AA6E35}" dt="2024-04-30T16:12:06.595" v="1977"/>
            <ac:spMkLst>
              <pc:docMk/>
              <pc:sldMasterMk cId="1679508059" sldId="2147483661"/>
              <pc:sldLayoutMk cId="919352225" sldId="2147483666"/>
              <ac:spMk id="15" creationId="{2D2F8532-EAC1-4C87-C49E-5B099E83972D}"/>
            </ac:spMkLst>
          </pc:spChg>
          <pc:spChg chg="mod">
            <ac:chgData name="Kalepu, Srinath" userId="b34226c5-9d88-4de6-bc9b-068ebaaca84b" providerId="ADAL" clId="{5897B68D-1CC7-4EE7-B9A4-F1E912AA6E35}" dt="2024-04-30T16:12:06.595" v="1977"/>
            <ac:spMkLst>
              <pc:docMk/>
              <pc:sldMasterMk cId="1679508059" sldId="2147483661"/>
              <pc:sldLayoutMk cId="919352225" sldId="2147483666"/>
              <ac:spMk id="16" creationId="{267078C8-F910-8FC3-7286-ADF1FB40862C}"/>
            </ac:spMkLst>
          </pc:spChg>
          <pc:spChg chg="mod">
            <ac:chgData name="Kalepu, Srinath" userId="b34226c5-9d88-4de6-bc9b-068ebaaca84b" providerId="ADAL" clId="{5897B68D-1CC7-4EE7-B9A4-F1E912AA6E35}" dt="2024-04-30T16:12:06.595" v="1977"/>
            <ac:spMkLst>
              <pc:docMk/>
              <pc:sldMasterMk cId="1679508059" sldId="2147483661"/>
              <pc:sldLayoutMk cId="919352225" sldId="2147483666"/>
              <ac:spMk id="17" creationId="{2A8B99F6-09B0-9487-3A2A-0062188384B3}"/>
            </ac:spMkLst>
          </pc:spChg>
          <pc:spChg chg="mod">
            <ac:chgData name="Kalepu, Srinath" userId="b34226c5-9d88-4de6-bc9b-068ebaaca84b" providerId="ADAL" clId="{5897B68D-1CC7-4EE7-B9A4-F1E912AA6E35}" dt="2024-04-30T16:12:06.595" v="1977"/>
            <ac:spMkLst>
              <pc:docMk/>
              <pc:sldMasterMk cId="1679508059" sldId="2147483661"/>
              <pc:sldLayoutMk cId="919352225" sldId="2147483666"/>
              <ac:spMk id="18" creationId="{E2F86FE2-AC0C-C76C-B2BD-9A02FA2E0205}"/>
            </ac:spMkLst>
          </pc:spChg>
          <pc:cxnChg chg="mod">
            <ac:chgData name="Kalepu, Srinath" userId="b34226c5-9d88-4de6-bc9b-068ebaaca84b" providerId="ADAL" clId="{5897B68D-1CC7-4EE7-B9A4-F1E912AA6E35}" dt="2024-04-30T16:12:06.595" v="1977"/>
            <ac:cxnSpMkLst>
              <pc:docMk/>
              <pc:sldMasterMk cId="1679508059" sldId="2147483661"/>
              <pc:sldLayoutMk cId="919352225" sldId="2147483666"/>
              <ac:cxnSpMk id="10" creationId="{3FB318F3-41C4-0F1C-1CBD-D5A32280E575}"/>
            </ac:cxnSpMkLst>
          </pc:cxnChg>
          <pc:cxnChg chg="mod">
            <ac:chgData name="Kalepu, Srinath" userId="b34226c5-9d88-4de6-bc9b-068ebaaca84b" providerId="ADAL" clId="{5897B68D-1CC7-4EE7-B9A4-F1E912AA6E35}" dt="2024-04-30T16:12:06.595" v="1977"/>
            <ac:cxnSpMkLst>
              <pc:docMk/>
              <pc:sldMasterMk cId="1679508059" sldId="2147483661"/>
              <pc:sldLayoutMk cId="919352225" sldId="2147483666"/>
              <ac:cxnSpMk id="14" creationId="{0C43CC35-4750-6912-E49F-E917DF9AB637}"/>
            </ac:cxnSpMkLst>
          </pc:cxnChg>
        </pc:sldLayoutChg>
        <pc:sldLayoutChg chg="modSp modTransition setBg">
          <pc:chgData name="Kalepu, Srinath" userId="b34226c5-9d88-4de6-bc9b-068ebaaca84b" providerId="ADAL" clId="{5897B68D-1CC7-4EE7-B9A4-F1E912AA6E35}" dt="2024-05-02T22:31:54.392" v="3664"/>
          <pc:sldLayoutMkLst>
            <pc:docMk/>
            <pc:sldMasterMk cId="1679508059" sldId="2147483661"/>
            <pc:sldLayoutMk cId="1404326330" sldId="2147483667"/>
          </pc:sldLayoutMkLst>
          <pc:spChg chg="mod">
            <ac:chgData name="Kalepu, Srinath" userId="b34226c5-9d88-4de6-bc9b-068ebaaca84b" providerId="ADAL" clId="{5897B68D-1CC7-4EE7-B9A4-F1E912AA6E35}" dt="2024-04-30T16:12:06.595" v="1977"/>
            <ac:spMkLst>
              <pc:docMk/>
              <pc:sldMasterMk cId="1679508059" sldId="2147483661"/>
              <pc:sldLayoutMk cId="1404326330" sldId="2147483667"/>
              <ac:spMk id="2" creationId="{44C9E92B-FE67-1F3D-DCA0-195195A4AB6A}"/>
            </ac:spMkLst>
          </pc:spChg>
          <pc:spChg chg="mod">
            <ac:chgData name="Kalepu, Srinath" userId="b34226c5-9d88-4de6-bc9b-068ebaaca84b" providerId="ADAL" clId="{5897B68D-1CC7-4EE7-B9A4-F1E912AA6E35}" dt="2024-04-30T16:12:06.595" v="1977"/>
            <ac:spMkLst>
              <pc:docMk/>
              <pc:sldMasterMk cId="1679508059" sldId="2147483661"/>
              <pc:sldLayoutMk cId="1404326330" sldId="2147483667"/>
              <ac:spMk id="3" creationId="{7104C814-4179-5378-738C-F0AEB2D153F3}"/>
            </ac:spMkLst>
          </pc:spChg>
          <pc:spChg chg="mod">
            <ac:chgData name="Kalepu, Srinath" userId="b34226c5-9d88-4de6-bc9b-068ebaaca84b" providerId="ADAL" clId="{5897B68D-1CC7-4EE7-B9A4-F1E912AA6E35}" dt="2024-04-30T16:12:06.595" v="1977"/>
            <ac:spMkLst>
              <pc:docMk/>
              <pc:sldMasterMk cId="1679508059" sldId="2147483661"/>
              <pc:sldLayoutMk cId="1404326330" sldId="2147483667"/>
              <ac:spMk id="4" creationId="{9D414779-4CEE-EEAD-8A66-EE043E90B44F}"/>
            </ac:spMkLst>
          </pc:spChg>
          <pc:spChg chg="mod">
            <ac:chgData name="Kalepu, Srinath" userId="b34226c5-9d88-4de6-bc9b-068ebaaca84b" providerId="ADAL" clId="{5897B68D-1CC7-4EE7-B9A4-F1E912AA6E35}" dt="2024-04-30T16:12:06.595" v="1977"/>
            <ac:spMkLst>
              <pc:docMk/>
              <pc:sldMasterMk cId="1679508059" sldId="2147483661"/>
              <pc:sldLayoutMk cId="1404326330" sldId="2147483667"/>
              <ac:spMk id="7" creationId="{34235A04-C2C9-A7DC-3FE5-1E7D27C0E13D}"/>
            </ac:spMkLst>
          </pc:spChg>
          <pc:spChg chg="mod">
            <ac:chgData name="Kalepu, Srinath" userId="b34226c5-9d88-4de6-bc9b-068ebaaca84b" providerId="ADAL" clId="{5897B68D-1CC7-4EE7-B9A4-F1E912AA6E35}" dt="2024-04-30T16:12:06.595" v="1977"/>
            <ac:spMkLst>
              <pc:docMk/>
              <pc:sldMasterMk cId="1679508059" sldId="2147483661"/>
              <pc:sldLayoutMk cId="1404326330" sldId="2147483667"/>
              <ac:spMk id="8" creationId="{CF06E8DC-A0CF-0798-ADF8-761E7E68BAC4}"/>
            </ac:spMkLst>
          </pc:spChg>
          <pc:spChg chg="mod">
            <ac:chgData name="Kalepu, Srinath" userId="b34226c5-9d88-4de6-bc9b-068ebaaca84b" providerId="ADAL" clId="{5897B68D-1CC7-4EE7-B9A4-F1E912AA6E35}" dt="2024-04-30T16:12:06.595" v="1977"/>
            <ac:spMkLst>
              <pc:docMk/>
              <pc:sldMasterMk cId="1679508059" sldId="2147483661"/>
              <pc:sldLayoutMk cId="1404326330" sldId="2147483667"/>
              <ac:spMk id="15" creationId="{2D2F8532-EAC1-4C87-C49E-5B099E83972D}"/>
            </ac:spMkLst>
          </pc:spChg>
          <pc:spChg chg="mod">
            <ac:chgData name="Kalepu, Srinath" userId="b34226c5-9d88-4de6-bc9b-068ebaaca84b" providerId="ADAL" clId="{5897B68D-1CC7-4EE7-B9A4-F1E912AA6E35}" dt="2024-04-30T16:12:06.595" v="1977"/>
            <ac:spMkLst>
              <pc:docMk/>
              <pc:sldMasterMk cId="1679508059" sldId="2147483661"/>
              <pc:sldLayoutMk cId="1404326330" sldId="2147483667"/>
              <ac:spMk id="17" creationId="{2A8B99F6-09B0-9487-3A2A-0062188384B3}"/>
            </ac:spMkLst>
          </pc:spChg>
          <pc:spChg chg="mod">
            <ac:chgData name="Kalepu, Srinath" userId="b34226c5-9d88-4de6-bc9b-068ebaaca84b" providerId="ADAL" clId="{5897B68D-1CC7-4EE7-B9A4-F1E912AA6E35}" dt="2024-04-30T16:12:06.595" v="1977"/>
            <ac:spMkLst>
              <pc:docMk/>
              <pc:sldMasterMk cId="1679508059" sldId="2147483661"/>
              <pc:sldLayoutMk cId="1404326330" sldId="2147483667"/>
              <ac:spMk id="18" creationId="{E2F86FE2-AC0C-C76C-B2BD-9A02FA2E0205}"/>
            </ac:spMkLst>
          </pc:spChg>
          <pc:cxnChg chg="mod">
            <ac:chgData name="Kalepu, Srinath" userId="b34226c5-9d88-4de6-bc9b-068ebaaca84b" providerId="ADAL" clId="{5897B68D-1CC7-4EE7-B9A4-F1E912AA6E35}" dt="2024-04-30T16:12:06.595" v="1977"/>
            <ac:cxnSpMkLst>
              <pc:docMk/>
              <pc:sldMasterMk cId="1679508059" sldId="2147483661"/>
              <pc:sldLayoutMk cId="1404326330" sldId="2147483667"/>
              <ac:cxnSpMk id="10" creationId="{3FB318F3-41C4-0F1C-1CBD-D5A32280E575}"/>
            </ac:cxnSpMkLst>
          </pc:cxnChg>
          <pc:cxnChg chg="mod">
            <ac:chgData name="Kalepu, Srinath" userId="b34226c5-9d88-4de6-bc9b-068ebaaca84b" providerId="ADAL" clId="{5897B68D-1CC7-4EE7-B9A4-F1E912AA6E35}" dt="2024-04-30T16:12:06.595" v="1977"/>
            <ac:cxnSpMkLst>
              <pc:docMk/>
              <pc:sldMasterMk cId="1679508059" sldId="2147483661"/>
              <pc:sldLayoutMk cId="1404326330" sldId="2147483667"/>
              <ac:cxnSpMk id="14" creationId="{0C43CC35-4750-6912-E49F-E917DF9AB637}"/>
            </ac:cxnSpMkLst>
          </pc:cxnChg>
        </pc:sldLayoutChg>
        <pc:sldLayoutChg chg="modSp modTransition setBg">
          <pc:chgData name="Kalepu, Srinath" userId="b34226c5-9d88-4de6-bc9b-068ebaaca84b" providerId="ADAL" clId="{5897B68D-1CC7-4EE7-B9A4-F1E912AA6E35}" dt="2024-05-02T22:31:54.392" v="3664"/>
          <pc:sldLayoutMkLst>
            <pc:docMk/>
            <pc:sldMasterMk cId="1679508059" sldId="2147483661"/>
            <pc:sldLayoutMk cId="464081889" sldId="2147483668"/>
          </pc:sldLayoutMkLst>
          <pc:spChg chg="mod">
            <ac:chgData name="Kalepu, Srinath" userId="b34226c5-9d88-4de6-bc9b-068ebaaca84b" providerId="ADAL" clId="{5897B68D-1CC7-4EE7-B9A4-F1E912AA6E35}" dt="2024-04-30T16:12:06.595" v="1977"/>
            <ac:spMkLst>
              <pc:docMk/>
              <pc:sldMasterMk cId="1679508059" sldId="2147483661"/>
              <pc:sldLayoutMk cId="464081889" sldId="2147483668"/>
              <ac:spMk id="2" creationId="{44C9E92B-FE67-1F3D-DCA0-195195A4AB6A}"/>
            </ac:spMkLst>
          </pc:spChg>
          <pc:spChg chg="mod">
            <ac:chgData name="Kalepu, Srinath" userId="b34226c5-9d88-4de6-bc9b-068ebaaca84b" providerId="ADAL" clId="{5897B68D-1CC7-4EE7-B9A4-F1E912AA6E35}" dt="2024-04-30T16:12:06.595" v="1977"/>
            <ac:spMkLst>
              <pc:docMk/>
              <pc:sldMasterMk cId="1679508059" sldId="2147483661"/>
              <pc:sldLayoutMk cId="464081889" sldId="2147483668"/>
              <ac:spMk id="3" creationId="{8B3586BE-78C6-E426-9F3C-F59381E5CD88}"/>
            </ac:spMkLst>
          </pc:spChg>
          <pc:spChg chg="mod">
            <ac:chgData name="Kalepu, Srinath" userId="b34226c5-9d88-4de6-bc9b-068ebaaca84b" providerId="ADAL" clId="{5897B68D-1CC7-4EE7-B9A4-F1E912AA6E35}" dt="2024-04-30T16:12:06.595" v="1977"/>
            <ac:spMkLst>
              <pc:docMk/>
              <pc:sldMasterMk cId="1679508059" sldId="2147483661"/>
              <pc:sldLayoutMk cId="464081889" sldId="2147483668"/>
              <ac:spMk id="7" creationId="{8FDDBBAD-B928-4819-64F5-80A5AECD71CB}"/>
            </ac:spMkLst>
          </pc:spChg>
          <pc:spChg chg="mod">
            <ac:chgData name="Kalepu, Srinath" userId="b34226c5-9d88-4de6-bc9b-068ebaaca84b" providerId="ADAL" clId="{5897B68D-1CC7-4EE7-B9A4-F1E912AA6E35}" dt="2024-04-30T16:12:06.595" v="1977"/>
            <ac:spMkLst>
              <pc:docMk/>
              <pc:sldMasterMk cId="1679508059" sldId="2147483661"/>
              <pc:sldLayoutMk cId="464081889" sldId="2147483668"/>
              <ac:spMk id="8" creationId="{3FB883CC-094E-7039-9807-58F11002611B}"/>
            </ac:spMkLst>
          </pc:spChg>
          <pc:spChg chg="mod">
            <ac:chgData name="Kalepu, Srinath" userId="b34226c5-9d88-4de6-bc9b-068ebaaca84b" providerId="ADAL" clId="{5897B68D-1CC7-4EE7-B9A4-F1E912AA6E35}" dt="2024-04-30T16:12:06.595" v="1977"/>
            <ac:spMkLst>
              <pc:docMk/>
              <pc:sldMasterMk cId="1679508059" sldId="2147483661"/>
              <pc:sldLayoutMk cId="464081889" sldId="2147483668"/>
              <ac:spMk id="12" creationId="{FCFA915D-63BE-A1E7-E7C6-A8B7F841C27B}"/>
            </ac:spMkLst>
          </pc:spChg>
          <pc:spChg chg="mod">
            <ac:chgData name="Kalepu, Srinath" userId="b34226c5-9d88-4de6-bc9b-068ebaaca84b" providerId="ADAL" clId="{5897B68D-1CC7-4EE7-B9A4-F1E912AA6E35}" dt="2024-04-30T16:12:06.595" v="1977"/>
            <ac:spMkLst>
              <pc:docMk/>
              <pc:sldMasterMk cId="1679508059" sldId="2147483661"/>
              <pc:sldLayoutMk cId="464081889" sldId="2147483668"/>
              <ac:spMk id="15" creationId="{2D2F8532-EAC1-4C87-C49E-5B099E83972D}"/>
            </ac:spMkLst>
          </pc:spChg>
          <pc:spChg chg="mod">
            <ac:chgData name="Kalepu, Srinath" userId="b34226c5-9d88-4de6-bc9b-068ebaaca84b" providerId="ADAL" clId="{5897B68D-1CC7-4EE7-B9A4-F1E912AA6E35}" dt="2024-04-30T16:12:06.595" v="1977"/>
            <ac:spMkLst>
              <pc:docMk/>
              <pc:sldMasterMk cId="1679508059" sldId="2147483661"/>
              <pc:sldLayoutMk cId="464081889" sldId="2147483668"/>
              <ac:spMk id="16" creationId="{267078C8-F910-8FC3-7286-ADF1FB40862C}"/>
            </ac:spMkLst>
          </pc:spChg>
          <pc:spChg chg="mod">
            <ac:chgData name="Kalepu, Srinath" userId="b34226c5-9d88-4de6-bc9b-068ebaaca84b" providerId="ADAL" clId="{5897B68D-1CC7-4EE7-B9A4-F1E912AA6E35}" dt="2024-04-30T16:12:06.595" v="1977"/>
            <ac:spMkLst>
              <pc:docMk/>
              <pc:sldMasterMk cId="1679508059" sldId="2147483661"/>
              <pc:sldLayoutMk cId="464081889" sldId="2147483668"/>
              <ac:spMk id="18" creationId="{E2F86FE2-AC0C-C76C-B2BD-9A02FA2E0205}"/>
            </ac:spMkLst>
          </pc:spChg>
          <pc:cxnChg chg="mod">
            <ac:chgData name="Kalepu, Srinath" userId="b34226c5-9d88-4de6-bc9b-068ebaaca84b" providerId="ADAL" clId="{5897B68D-1CC7-4EE7-B9A4-F1E912AA6E35}" dt="2024-04-30T16:12:06.595" v="1977"/>
            <ac:cxnSpMkLst>
              <pc:docMk/>
              <pc:sldMasterMk cId="1679508059" sldId="2147483661"/>
              <pc:sldLayoutMk cId="464081889" sldId="2147483668"/>
              <ac:cxnSpMk id="10" creationId="{3FB318F3-41C4-0F1C-1CBD-D5A32280E575}"/>
            </ac:cxnSpMkLst>
          </pc:cxnChg>
          <pc:cxnChg chg="mod">
            <ac:chgData name="Kalepu, Srinath" userId="b34226c5-9d88-4de6-bc9b-068ebaaca84b" providerId="ADAL" clId="{5897B68D-1CC7-4EE7-B9A4-F1E912AA6E35}" dt="2024-04-30T16:12:06.595" v="1977"/>
            <ac:cxnSpMkLst>
              <pc:docMk/>
              <pc:sldMasterMk cId="1679508059" sldId="2147483661"/>
              <pc:sldLayoutMk cId="464081889" sldId="2147483668"/>
              <ac:cxnSpMk id="14" creationId="{0C43CC35-4750-6912-E49F-E917DF9AB637}"/>
            </ac:cxnSpMkLst>
          </pc:cxnChg>
        </pc:sldLayoutChg>
        <pc:sldLayoutChg chg="modSp modTransition setBg">
          <pc:chgData name="Kalepu, Srinath" userId="b34226c5-9d88-4de6-bc9b-068ebaaca84b" providerId="ADAL" clId="{5897B68D-1CC7-4EE7-B9A4-F1E912AA6E35}" dt="2024-05-02T22:31:54.392" v="3664"/>
          <pc:sldLayoutMkLst>
            <pc:docMk/>
            <pc:sldMasterMk cId="1679508059" sldId="2147483661"/>
            <pc:sldLayoutMk cId="2461991912" sldId="2147483669"/>
          </pc:sldLayoutMkLst>
          <pc:spChg chg="mod">
            <ac:chgData name="Kalepu, Srinath" userId="b34226c5-9d88-4de6-bc9b-068ebaaca84b" providerId="ADAL" clId="{5897B68D-1CC7-4EE7-B9A4-F1E912AA6E35}" dt="2024-04-30T16:12:06.595" v="1977"/>
            <ac:spMkLst>
              <pc:docMk/>
              <pc:sldMasterMk cId="1679508059" sldId="2147483661"/>
              <pc:sldLayoutMk cId="2461991912" sldId="2147483669"/>
              <ac:spMk id="2" creationId="{44C9E92B-FE67-1F3D-DCA0-195195A4AB6A}"/>
            </ac:spMkLst>
          </pc:spChg>
          <pc:spChg chg="mod">
            <ac:chgData name="Kalepu, Srinath" userId="b34226c5-9d88-4de6-bc9b-068ebaaca84b" providerId="ADAL" clId="{5897B68D-1CC7-4EE7-B9A4-F1E912AA6E35}" dt="2024-04-30T16:12:06.595" v="1977"/>
            <ac:spMkLst>
              <pc:docMk/>
              <pc:sldMasterMk cId="1679508059" sldId="2147483661"/>
              <pc:sldLayoutMk cId="2461991912" sldId="2147483669"/>
              <ac:spMk id="3" creationId="{25949CF9-AE80-D4A2-E0FC-126A4E8ECBCB}"/>
            </ac:spMkLst>
          </pc:spChg>
          <pc:spChg chg="mod">
            <ac:chgData name="Kalepu, Srinath" userId="b34226c5-9d88-4de6-bc9b-068ebaaca84b" providerId="ADAL" clId="{5897B68D-1CC7-4EE7-B9A4-F1E912AA6E35}" dt="2024-04-30T16:12:06.595" v="1977"/>
            <ac:spMkLst>
              <pc:docMk/>
              <pc:sldMasterMk cId="1679508059" sldId="2147483661"/>
              <pc:sldLayoutMk cId="2461991912" sldId="2147483669"/>
              <ac:spMk id="8" creationId="{CF06E8DC-A0CF-0798-ADF8-761E7E68BAC4}"/>
            </ac:spMkLst>
          </pc:spChg>
          <pc:spChg chg="mod">
            <ac:chgData name="Kalepu, Srinath" userId="b34226c5-9d88-4de6-bc9b-068ebaaca84b" providerId="ADAL" clId="{5897B68D-1CC7-4EE7-B9A4-F1E912AA6E35}" dt="2024-04-30T16:12:06.595" v="1977"/>
            <ac:spMkLst>
              <pc:docMk/>
              <pc:sldMasterMk cId="1679508059" sldId="2147483661"/>
              <pc:sldLayoutMk cId="2461991912" sldId="2147483669"/>
              <ac:spMk id="12" creationId="{FCFA915D-63BE-A1E7-E7C6-A8B7F841C27B}"/>
            </ac:spMkLst>
          </pc:spChg>
          <pc:spChg chg="mod">
            <ac:chgData name="Kalepu, Srinath" userId="b34226c5-9d88-4de6-bc9b-068ebaaca84b" providerId="ADAL" clId="{5897B68D-1CC7-4EE7-B9A4-F1E912AA6E35}" dt="2024-04-30T16:12:06.595" v="1977"/>
            <ac:spMkLst>
              <pc:docMk/>
              <pc:sldMasterMk cId="1679508059" sldId="2147483661"/>
              <pc:sldLayoutMk cId="2461991912" sldId="2147483669"/>
              <ac:spMk id="15" creationId="{2D2F8532-EAC1-4C87-C49E-5B099E83972D}"/>
            </ac:spMkLst>
          </pc:spChg>
          <pc:spChg chg="mod">
            <ac:chgData name="Kalepu, Srinath" userId="b34226c5-9d88-4de6-bc9b-068ebaaca84b" providerId="ADAL" clId="{5897B68D-1CC7-4EE7-B9A4-F1E912AA6E35}" dt="2024-04-30T16:12:06.595" v="1977"/>
            <ac:spMkLst>
              <pc:docMk/>
              <pc:sldMasterMk cId="1679508059" sldId="2147483661"/>
              <pc:sldLayoutMk cId="2461991912" sldId="2147483669"/>
              <ac:spMk id="16" creationId="{267078C8-F910-8FC3-7286-ADF1FB40862C}"/>
            </ac:spMkLst>
          </pc:spChg>
          <pc:spChg chg="mod">
            <ac:chgData name="Kalepu, Srinath" userId="b34226c5-9d88-4de6-bc9b-068ebaaca84b" providerId="ADAL" clId="{5897B68D-1CC7-4EE7-B9A4-F1E912AA6E35}" dt="2024-04-30T16:12:06.595" v="1977"/>
            <ac:spMkLst>
              <pc:docMk/>
              <pc:sldMasterMk cId="1679508059" sldId="2147483661"/>
              <pc:sldLayoutMk cId="2461991912" sldId="2147483669"/>
              <ac:spMk id="17" creationId="{2A8B99F6-09B0-9487-3A2A-0062188384B3}"/>
            </ac:spMkLst>
          </pc:spChg>
          <pc:spChg chg="mod">
            <ac:chgData name="Kalepu, Srinath" userId="b34226c5-9d88-4de6-bc9b-068ebaaca84b" providerId="ADAL" clId="{5897B68D-1CC7-4EE7-B9A4-F1E912AA6E35}" dt="2024-04-30T16:12:06.595" v="1977"/>
            <ac:spMkLst>
              <pc:docMk/>
              <pc:sldMasterMk cId="1679508059" sldId="2147483661"/>
              <pc:sldLayoutMk cId="2461991912" sldId="2147483669"/>
              <ac:spMk id="18" creationId="{E2F86FE2-AC0C-C76C-B2BD-9A02FA2E0205}"/>
            </ac:spMkLst>
          </pc:spChg>
          <pc:cxnChg chg="mod">
            <ac:chgData name="Kalepu, Srinath" userId="b34226c5-9d88-4de6-bc9b-068ebaaca84b" providerId="ADAL" clId="{5897B68D-1CC7-4EE7-B9A4-F1E912AA6E35}" dt="2024-04-30T16:12:06.595" v="1977"/>
            <ac:cxnSpMkLst>
              <pc:docMk/>
              <pc:sldMasterMk cId="1679508059" sldId="2147483661"/>
              <pc:sldLayoutMk cId="2461991912" sldId="2147483669"/>
              <ac:cxnSpMk id="10" creationId="{3FB318F3-41C4-0F1C-1CBD-D5A32280E575}"/>
            </ac:cxnSpMkLst>
          </pc:cxnChg>
          <pc:cxnChg chg="mod">
            <ac:chgData name="Kalepu, Srinath" userId="b34226c5-9d88-4de6-bc9b-068ebaaca84b" providerId="ADAL" clId="{5897B68D-1CC7-4EE7-B9A4-F1E912AA6E35}" dt="2024-04-30T16:12:06.595" v="1977"/>
            <ac:cxnSpMkLst>
              <pc:docMk/>
              <pc:sldMasterMk cId="1679508059" sldId="2147483661"/>
              <pc:sldLayoutMk cId="2461991912" sldId="2147483669"/>
              <ac:cxnSpMk id="14" creationId="{0C43CC35-4750-6912-E49F-E917DF9AB637}"/>
            </ac:cxnSpMkLst>
          </pc:cxnChg>
        </pc:sldLayoutChg>
        <pc:sldLayoutChg chg="modTransition setBg">
          <pc:chgData name="Kalepu, Srinath" userId="b34226c5-9d88-4de6-bc9b-068ebaaca84b" providerId="ADAL" clId="{5897B68D-1CC7-4EE7-B9A4-F1E912AA6E35}" dt="2024-05-02T22:31:54.392" v="3664"/>
          <pc:sldLayoutMkLst>
            <pc:docMk/>
            <pc:sldMasterMk cId="1679508059" sldId="2147483661"/>
            <pc:sldLayoutMk cId="1712659131" sldId="2147483670"/>
          </pc:sldLayoutMkLst>
        </pc:sldLayoutChg>
        <pc:sldLayoutChg chg="modTransition setBg">
          <pc:chgData name="Kalepu, Srinath" userId="b34226c5-9d88-4de6-bc9b-068ebaaca84b" providerId="ADAL" clId="{5897B68D-1CC7-4EE7-B9A4-F1E912AA6E35}" dt="2024-05-02T22:31:54.392" v="3664"/>
          <pc:sldLayoutMkLst>
            <pc:docMk/>
            <pc:sldMasterMk cId="1679508059" sldId="2147483661"/>
            <pc:sldLayoutMk cId="1602002997" sldId="2147483671"/>
          </pc:sldLayoutMkLst>
        </pc:sldLayoutChg>
        <pc:sldLayoutChg chg="modSp modTransition setBg">
          <pc:chgData name="Kalepu, Srinath" userId="b34226c5-9d88-4de6-bc9b-068ebaaca84b" providerId="ADAL" clId="{5897B68D-1CC7-4EE7-B9A4-F1E912AA6E35}" dt="2024-05-02T22:31:54.392" v="3664"/>
          <pc:sldLayoutMkLst>
            <pc:docMk/>
            <pc:sldMasterMk cId="1679508059" sldId="2147483661"/>
            <pc:sldLayoutMk cId="630785607" sldId="2147483672"/>
          </pc:sldLayoutMkLst>
          <pc:spChg chg="mod">
            <ac:chgData name="Kalepu, Srinath" userId="b34226c5-9d88-4de6-bc9b-068ebaaca84b" providerId="ADAL" clId="{5897B68D-1CC7-4EE7-B9A4-F1E912AA6E35}" dt="2024-04-30T16:12:06.595" v="1977"/>
            <ac:spMkLst>
              <pc:docMk/>
              <pc:sldMasterMk cId="1679508059" sldId="2147483661"/>
              <pc:sldLayoutMk cId="630785607" sldId="2147483672"/>
              <ac:spMk id="2" creationId="{44C9E92B-FE67-1F3D-DCA0-195195A4AB6A}"/>
            </ac:spMkLst>
          </pc:spChg>
          <pc:spChg chg="mod">
            <ac:chgData name="Kalepu, Srinath" userId="b34226c5-9d88-4de6-bc9b-068ebaaca84b" providerId="ADAL" clId="{5897B68D-1CC7-4EE7-B9A4-F1E912AA6E35}" dt="2024-04-30T16:12:06.595" v="1977"/>
            <ac:spMkLst>
              <pc:docMk/>
              <pc:sldMasterMk cId="1679508059" sldId="2147483661"/>
              <pc:sldLayoutMk cId="630785607" sldId="2147483672"/>
              <ac:spMk id="3" creationId="{12271BA1-38C2-A7FE-AC76-8EC49BFBBE35}"/>
            </ac:spMkLst>
          </pc:spChg>
          <pc:spChg chg="mod">
            <ac:chgData name="Kalepu, Srinath" userId="b34226c5-9d88-4de6-bc9b-068ebaaca84b" providerId="ADAL" clId="{5897B68D-1CC7-4EE7-B9A4-F1E912AA6E35}" dt="2024-04-30T16:12:06.595" v="1977"/>
            <ac:spMkLst>
              <pc:docMk/>
              <pc:sldMasterMk cId="1679508059" sldId="2147483661"/>
              <pc:sldLayoutMk cId="630785607" sldId="2147483672"/>
              <ac:spMk id="7" creationId="{DCB9F921-8097-7740-47FD-1905F9FE448C}"/>
            </ac:spMkLst>
          </pc:spChg>
          <pc:spChg chg="mod">
            <ac:chgData name="Kalepu, Srinath" userId="b34226c5-9d88-4de6-bc9b-068ebaaca84b" providerId="ADAL" clId="{5897B68D-1CC7-4EE7-B9A4-F1E912AA6E35}" dt="2024-04-30T16:12:06.595" v="1977"/>
            <ac:spMkLst>
              <pc:docMk/>
              <pc:sldMasterMk cId="1679508059" sldId="2147483661"/>
              <pc:sldLayoutMk cId="630785607" sldId="2147483672"/>
              <ac:spMk id="9" creationId="{DEBCBD63-480F-D96C-B0DF-94EF264BA08C}"/>
            </ac:spMkLst>
          </pc:spChg>
          <pc:spChg chg="mod">
            <ac:chgData name="Kalepu, Srinath" userId="b34226c5-9d88-4de6-bc9b-068ebaaca84b" providerId="ADAL" clId="{5897B68D-1CC7-4EE7-B9A4-F1E912AA6E35}" dt="2024-04-30T16:12:06.595" v="1977"/>
            <ac:spMkLst>
              <pc:docMk/>
              <pc:sldMasterMk cId="1679508059" sldId="2147483661"/>
              <pc:sldLayoutMk cId="630785607" sldId="2147483672"/>
              <ac:spMk id="12" creationId="{23F1D198-945D-C96D-60E9-C0AEC5E296ED}"/>
            </ac:spMkLst>
          </pc:spChg>
          <pc:spChg chg="mod">
            <ac:chgData name="Kalepu, Srinath" userId="b34226c5-9d88-4de6-bc9b-068ebaaca84b" providerId="ADAL" clId="{5897B68D-1CC7-4EE7-B9A4-F1E912AA6E35}" dt="2024-04-30T16:12:06.595" v="1977"/>
            <ac:spMkLst>
              <pc:docMk/>
              <pc:sldMasterMk cId="1679508059" sldId="2147483661"/>
              <pc:sldLayoutMk cId="630785607" sldId="2147483672"/>
              <ac:spMk id="13" creationId="{BDCD9B2A-F0BB-F9DB-CC75-2EC1683475F8}"/>
            </ac:spMkLst>
          </pc:spChg>
          <pc:spChg chg="mod">
            <ac:chgData name="Kalepu, Srinath" userId="b34226c5-9d88-4de6-bc9b-068ebaaca84b" providerId="ADAL" clId="{5897B68D-1CC7-4EE7-B9A4-F1E912AA6E35}" dt="2024-04-30T16:12:06.595" v="1977"/>
            <ac:spMkLst>
              <pc:docMk/>
              <pc:sldMasterMk cId="1679508059" sldId="2147483661"/>
              <pc:sldLayoutMk cId="630785607" sldId="2147483672"/>
              <ac:spMk id="16" creationId="{6B735EAF-8052-DDCD-6CEC-D825479BEFD3}"/>
            </ac:spMkLst>
          </pc:spChg>
          <pc:spChg chg="mod">
            <ac:chgData name="Kalepu, Srinath" userId="b34226c5-9d88-4de6-bc9b-068ebaaca84b" providerId="ADAL" clId="{5897B68D-1CC7-4EE7-B9A4-F1E912AA6E35}" dt="2024-04-30T16:12:06.595" v="1977"/>
            <ac:spMkLst>
              <pc:docMk/>
              <pc:sldMasterMk cId="1679508059" sldId="2147483661"/>
              <pc:sldLayoutMk cId="630785607" sldId="2147483672"/>
              <ac:spMk id="17" creationId="{68651C4C-4AD1-19DA-CC78-BEC58707B5AD}"/>
            </ac:spMkLst>
          </pc:spChg>
          <pc:cxnChg chg="mod">
            <ac:chgData name="Kalepu, Srinath" userId="b34226c5-9d88-4de6-bc9b-068ebaaca84b" providerId="ADAL" clId="{5897B68D-1CC7-4EE7-B9A4-F1E912AA6E35}" dt="2024-04-30T16:12:06.595" v="1977"/>
            <ac:cxnSpMkLst>
              <pc:docMk/>
              <pc:sldMasterMk cId="1679508059" sldId="2147483661"/>
              <pc:sldLayoutMk cId="630785607" sldId="2147483672"/>
              <ac:cxnSpMk id="10" creationId="{3FB318F3-41C4-0F1C-1CBD-D5A32280E575}"/>
            </ac:cxnSpMkLst>
          </pc:cxnChg>
          <pc:cxnChg chg="mod">
            <ac:chgData name="Kalepu, Srinath" userId="b34226c5-9d88-4de6-bc9b-068ebaaca84b" providerId="ADAL" clId="{5897B68D-1CC7-4EE7-B9A4-F1E912AA6E35}" dt="2024-04-30T16:12:06.595" v="1977"/>
            <ac:cxnSpMkLst>
              <pc:docMk/>
              <pc:sldMasterMk cId="1679508059" sldId="2147483661"/>
              <pc:sldLayoutMk cId="630785607" sldId="2147483672"/>
              <ac:cxnSpMk id="14" creationId="{0C43CC35-4750-6912-E49F-E917DF9AB637}"/>
            </ac:cxnSpMkLst>
          </pc:cxnChg>
        </pc:sldLayoutChg>
        <pc:sldLayoutChg chg="modSp modTransition setBg">
          <pc:chgData name="Kalepu, Srinath" userId="b34226c5-9d88-4de6-bc9b-068ebaaca84b" providerId="ADAL" clId="{5897B68D-1CC7-4EE7-B9A4-F1E912AA6E35}" dt="2024-05-02T22:31:54.392" v="3664"/>
          <pc:sldLayoutMkLst>
            <pc:docMk/>
            <pc:sldMasterMk cId="1679508059" sldId="2147483661"/>
            <pc:sldLayoutMk cId="1911048288" sldId="2147483673"/>
          </pc:sldLayoutMkLst>
          <pc:spChg chg="mod">
            <ac:chgData name="Kalepu, Srinath" userId="b34226c5-9d88-4de6-bc9b-068ebaaca84b" providerId="ADAL" clId="{5897B68D-1CC7-4EE7-B9A4-F1E912AA6E35}" dt="2024-04-30T16:12:06.595" v="1977"/>
            <ac:spMkLst>
              <pc:docMk/>
              <pc:sldMasterMk cId="1679508059" sldId="2147483661"/>
              <pc:sldLayoutMk cId="1911048288" sldId="2147483673"/>
              <ac:spMk id="2" creationId="{44C9E92B-FE67-1F3D-DCA0-195195A4AB6A}"/>
            </ac:spMkLst>
          </pc:spChg>
          <pc:spChg chg="mod">
            <ac:chgData name="Kalepu, Srinath" userId="b34226c5-9d88-4de6-bc9b-068ebaaca84b" providerId="ADAL" clId="{5897B68D-1CC7-4EE7-B9A4-F1E912AA6E35}" dt="2024-04-30T16:12:06.595" v="1977"/>
            <ac:spMkLst>
              <pc:docMk/>
              <pc:sldMasterMk cId="1679508059" sldId="2147483661"/>
              <pc:sldLayoutMk cId="1911048288" sldId="2147483673"/>
              <ac:spMk id="7" creationId="{39F175D2-EEFE-E4BF-0E57-03025B8F8D64}"/>
            </ac:spMkLst>
          </pc:spChg>
          <pc:spChg chg="mod">
            <ac:chgData name="Kalepu, Srinath" userId="b34226c5-9d88-4de6-bc9b-068ebaaca84b" providerId="ADAL" clId="{5897B68D-1CC7-4EE7-B9A4-F1E912AA6E35}" dt="2024-04-30T16:12:06.595" v="1977"/>
            <ac:spMkLst>
              <pc:docMk/>
              <pc:sldMasterMk cId="1679508059" sldId="2147483661"/>
              <pc:sldLayoutMk cId="1911048288" sldId="2147483673"/>
              <ac:spMk id="8" creationId="{CF06E8DC-A0CF-0798-ADF8-761E7E68BAC4}"/>
            </ac:spMkLst>
          </pc:spChg>
          <pc:spChg chg="mod">
            <ac:chgData name="Kalepu, Srinath" userId="b34226c5-9d88-4de6-bc9b-068ebaaca84b" providerId="ADAL" clId="{5897B68D-1CC7-4EE7-B9A4-F1E912AA6E35}" dt="2024-04-30T16:12:06.595" v="1977"/>
            <ac:spMkLst>
              <pc:docMk/>
              <pc:sldMasterMk cId="1679508059" sldId="2147483661"/>
              <pc:sldLayoutMk cId="1911048288" sldId="2147483673"/>
              <ac:spMk id="15" creationId="{273C4E42-511B-EB94-CA0A-051B1A4A918D}"/>
            </ac:spMkLst>
          </pc:spChg>
          <pc:spChg chg="mod">
            <ac:chgData name="Kalepu, Srinath" userId="b34226c5-9d88-4de6-bc9b-068ebaaca84b" providerId="ADAL" clId="{5897B68D-1CC7-4EE7-B9A4-F1E912AA6E35}" dt="2024-04-30T16:12:06.595" v="1977"/>
            <ac:spMkLst>
              <pc:docMk/>
              <pc:sldMasterMk cId="1679508059" sldId="2147483661"/>
              <pc:sldLayoutMk cId="1911048288" sldId="2147483673"/>
              <ac:spMk id="16" creationId="{267078C8-F910-8FC3-7286-ADF1FB40862C}"/>
            </ac:spMkLst>
          </pc:spChg>
          <pc:cxnChg chg="mod">
            <ac:chgData name="Kalepu, Srinath" userId="b34226c5-9d88-4de6-bc9b-068ebaaca84b" providerId="ADAL" clId="{5897B68D-1CC7-4EE7-B9A4-F1E912AA6E35}" dt="2024-04-30T16:12:06.595" v="1977"/>
            <ac:cxnSpMkLst>
              <pc:docMk/>
              <pc:sldMasterMk cId="1679508059" sldId="2147483661"/>
              <pc:sldLayoutMk cId="1911048288" sldId="2147483673"/>
              <ac:cxnSpMk id="10" creationId="{3FB318F3-41C4-0F1C-1CBD-D5A32280E575}"/>
            </ac:cxnSpMkLst>
          </pc:cxnChg>
          <pc:cxnChg chg="mod">
            <ac:chgData name="Kalepu, Srinath" userId="b34226c5-9d88-4de6-bc9b-068ebaaca84b" providerId="ADAL" clId="{5897B68D-1CC7-4EE7-B9A4-F1E912AA6E35}" dt="2024-04-30T16:12:06.595" v="1977"/>
            <ac:cxnSpMkLst>
              <pc:docMk/>
              <pc:sldMasterMk cId="1679508059" sldId="2147483661"/>
              <pc:sldLayoutMk cId="1911048288" sldId="2147483673"/>
              <ac:cxnSpMk id="14" creationId="{0C43CC35-4750-6912-E49F-E917DF9AB637}"/>
            </ac:cxnSpMkLst>
          </pc:cxnChg>
        </pc:sldLayoutChg>
      </pc:sldMasterChg>
      <pc:sldMasterChg chg="modSp modTransition setBg modSldLayout">
        <pc:chgData name="Kalepu, Srinath" userId="b34226c5-9d88-4de6-bc9b-068ebaaca84b" providerId="ADAL" clId="{5897B68D-1CC7-4EE7-B9A4-F1E912AA6E35}" dt="2024-05-02T22:31:54.392" v="3664"/>
        <pc:sldMasterMkLst>
          <pc:docMk/>
          <pc:sldMasterMk cId="949361327" sldId="2147483687"/>
        </pc:sldMasterMkLst>
        <pc:spChg chg="mod">
          <ac:chgData name="Kalepu, Srinath" userId="b34226c5-9d88-4de6-bc9b-068ebaaca84b" providerId="ADAL" clId="{5897B68D-1CC7-4EE7-B9A4-F1E912AA6E35}" dt="2024-04-30T16:12:06.595" v="1977"/>
          <ac:spMkLst>
            <pc:docMk/>
            <pc:sldMasterMk cId="949361327" sldId="2147483687"/>
            <ac:spMk id="2" creationId="{00000000-0000-0000-0000-000000000000}"/>
          </ac:spMkLst>
        </pc:spChg>
        <pc:spChg chg="mod">
          <ac:chgData name="Kalepu, Srinath" userId="b34226c5-9d88-4de6-bc9b-068ebaaca84b" providerId="ADAL" clId="{5897B68D-1CC7-4EE7-B9A4-F1E912AA6E35}" dt="2024-04-30T16:12:06.595" v="1977"/>
          <ac:spMkLst>
            <pc:docMk/>
            <pc:sldMasterMk cId="949361327" sldId="2147483687"/>
            <ac:spMk id="3" creationId="{00000000-0000-0000-0000-000000000000}"/>
          </ac:spMkLst>
        </pc:spChg>
        <pc:spChg chg="mod">
          <ac:chgData name="Kalepu, Srinath" userId="b34226c5-9d88-4de6-bc9b-068ebaaca84b" providerId="ADAL" clId="{5897B68D-1CC7-4EE7-B9A4-F1E912AA6E35}" dt="2024-04-30T16:12:06.595" v="1977"/>
          <ac:spMkLst>
            <pc:docMk/>
            <pc:sldMasterMk cId="949361327" sldId="2147483687"/>
            <ac:spMk id="4" creationId="{00000000-0000-0000-0000-000000000000}"/>
          </ac:spMkLst>
        </pc:spChg>
        <pc:spChg chg="mod">
          <ac:chgData name="Kalepu, Srinath" userId="b34226c5-9d88-4de6-bc9b-068ebaaca84b" providerId="ADAL" clId="{5897B68D-1CC7-4EE7-B9A4-F1E912AA6E35}" dt="2024-04-30T16:12:06.595" v="1977"/>
          <ac:spMkLst>
            <pc:docMk/>
            <pc:sldMasterMk cId="949361327" sldId="2147483687"/>
            <ac:spMk id="5" creationId="{00000000-0000-0000-0000-000000000000}"/>
          </ac:spMkLst>
        </pc:spChg>
        <pc:spChg chg="mod">
          <ac:chgData name="Kalepu, Srinath" userId="b34226c5-9d88-4de6-bc9b-068ebaaca84b" providerId="ADAL" clId="{5897B68D-1CC7-4EE7-B9A4-F1E912AA6E35}" dt="2024-04-30T16:12:06.595" v="1977"/>
          <ac:spMkLst>
            <pc:docMk/>
            <pc:sldMasterMk cId="949361327" sldId="2147483687"/>
            <ac:spMk id="6" creationId="{00000000-0000-0000-0000-000000000000}"/>
          </ac:spMkLst>
        </pc:spChg>
        <pc:sldLayoutChg chg="modSp modTransition setBg">
          <pc:chgData name="Kalepu, Srinath" userId="b34226c5-9d88-4de6-bc9b-068ebaaca84b" providerId="ADAL" clId="{5897B68D-1CC7-4EE7-B9A4-F1E912AA6E35}" dt="2024-05-02T22:31:54.392" v="3664"/>
          <pc:sldLayoutMkLst>
            <pc:docMk/>
            <pc:sldMasterMk cId="949361327" sldId="2147483687"/>
            <pc:sldLayoutMk cId="1669227481" sldId="2147483688"/>
          </pc:sldLayoutMkLst>
          <pc:spChg chg="mod">
            <ac:chgData name="Kalepu, Srinath" userId="b34226c5-9d88-4de6-bc9b-068ebaaca84b" providerId="ADAL" clId="{5897B68D-1CC7-4EE7-B9A4-F1E912AA6E35}" dt="2024-04-30T16:12:06.595" v="1977"/>
            <ac:spMkLst>
              <pc:docMk/>
              <pc:sldMasterMk cId="949361327" sldId="2147483687"/>
              <pc:sldLayoutMk cId="1669227481" sldId="2147483688"/>
              <ac:spMk id="2" creationId="{00000000-0000-0000-0000-000000000000}"/>
            </ac:spMkLst>
          </pc:spChg>
          <pc:spChg chg="mod">
            <ac:chgData name="Kalepu, Srinath" userId="b34226c5-9d88-4de6-bc9b-068ebaaca84b" providerId="ADAL" clId="{5897B68D-1CC7-4EE7-B9A4-F1E912AA6E35}" dt="2024-04-30T16:12:06.595" v="1977"/>
            <ac:spMkLst>
              <pc:docMk/>
              <pc:sldMasterMk cId="949361327" sldId="2147483687"/>
              <pc:sldLayoutMk cId="1669227481" sldId="2147483688"/>
              <ac:spMk id="3" creationId="{00000000-0000-0000-0000-000000000000}"/>
            </ac:spMkLst>
          </pc:spChg>
          <pc:spChg chg="mod">
            <ac:chgData name="Kalepu, Srinath" userId="b34226c5-9d88-4de6-bc9b-068ebaaca84b" providerId="ADAL" clId="{5897B68D-1CC7-4EE7-B9A4-F1E912AA6E35}" dt="2024-04-30T16:12:06.595" v="1977"/>
            <ac:spMkLst>
              <pc:docMk/>
              <pc:sldMasterMk cId="949361327" sldId="2147483687"/>
              <pc:sldLayoutMk cId="1669227481" sldId="2147483688"/>
              <ac:spMk id="4" creationId="{00000000-0000-0000-0000-000000000000}"/>
            </ac:spMkLst>
          </pc:spChg>
          <pc:spChg chg="mod">
            <ac:chgData name="Kalepu, Srinath" userId="b34226c5-9d88-4de6-bc9b-068ebaaca84b" providerId="ADAL" clId="{5897B68D-1CC7-4EE7-B9A4-F1E912AA6E35}" dt="2024-04-30T16:12:06.595" v="1977"/>
            <ac:spMkLst>
              <pc:docMk/>
              <pc:sldMasterMk cId="949361327" sldId="2147483687"/>
              <pc:sldLayoutMk cId="1669227481" sldId="2147483688"/>
              <ac:spMk id="8" creationId="{00000000-0000-0000-0000-000000000000}"/>
            </ac:spMkLst>
          </pc:spChg>
        </pc:sldLayoutChg>
        <pc:sldLayoutChg chg="modTransition setBg">
          <pc:chgData name="Kalepu, Srinath" userId="b34226c5-9d88-4de6-bc9b-068ebaaca84b" providerId="ADAL" clId="{5897B68D-1CC7-4EE7-B9A4-F1E912AA6E35}" dt="2024-05-02T22:31:54.392" v="3664"/>
          <pc:sldLayoutMkLst>
            <pc:docMk/>
            <pc:sldMasterMk cId="949361327" sldId="2147483687"/>
            <pc:sldLayoutMk cId="333991340" sldId="2147483689"/>
          </pc:sldLayoutMkLst>
        </pc:sldLayoutChg>
        <pc:sldLayoutChg chg="modSp modTransition setBg">
          <pc:chgData name="Kalepu, Srinath" userId="b34226c5-9d88-4de6-bc9b-068ebaaca84b" providerId="ADAL" clId="{5897B68D-1CC7-4EE7-B9A4-F1E912AA6E35}" dt="2024-05-02T22:31:54.392" v="3664"/>
          <pc:sldLayoutMkLst>
            <pc:docMk/>
            <pc:sldMasterMk cId="949361327" sldId="2147483687"/>
            <pc:sldLayoutMk cId="1226822688" sldId="2147483690"/>
          </pc:sldLayoutMkLst>
          <pc:spChg chg="mod">
            <ac:chgData name="Kalepu, Srinath" userId="b34226c5-9d88-4de6-bc9b-068ebaaca84b" providerId="ADAL" clId="{5897B68D-1CC7-4EE7-B9A4-F1E912AA6E35}" dt="2024-04-30T16:12:06.595" v="1977"/>
            <ac:spMkLst>
              <pc:docMk/>
              <pc:sldMasterMk cId="949361327" sldId="2147483687"/>
              <pc:sldLayoutMk cId="1226822688" sldId="2147483690"/>
              <ac:spMk id="2" creationId="{00000000-0000-0000-0000-000000000000}"/>
            </ac:spMkLst>
          </pc:spChg>
          <pc:spChg chg="mod">
            <ac:chgData name="Kalepu, Srinath" userId="b34226c5-9d88-4de6-bc9b-068ebaaca84b" providerId="ADAL" clId="{5897B68D-1CC7-4EE7-B9A4-F1E912AA6E35}" dt="2024-04-30T16:12:06.595" v="1977"/>
            <ac:spMkLst>
              <pc:docMk/>
              <pc:sldMasterMk cId="949361327" sldId="2147483687"/>
              <pc:sldLayoutMk cId="1226822688" sldId="2147483690"/>
              <ac:spMk id="3" creationId="{00000000-0000-0000-0000-000000000000}"/>
            </ac:spMkLst>
          </pc:spChg>
        </pc:sldLayoutChg>
        <pc:sldLayoutChg chg="modSp modTransition setBg">
          <pc:chgData name="Kalepu, Srinath" userId="b34226c5-9d88-4de6-bc9b-068ebaaca84b" providerId="ADAL" clId="{5897B68D-1CC7-4EE7-B9A4-F1E912AA6E35}" dt="2024-05-02T22:31:54.392" v="3664"/>
          <pc:sldLayoutMkLst>
            <pc:docMk/>
            <pc:sldMasterMk cId="949361327" sldId="2147483687"/>
            <pc:sldLayoutMk cId="2843441782" sldId="2147483691"/>
          </pc:sldLayoutMkLst>
          <pc:spChg chg="mod">
            <ac:chgData name="Kalepu, Srinath" userId="b34226c5-9d88-4de6-bc9b-068ebaaca84b" providerId="ADAL" clId="{5897B68D-1CC7-4EE7-B9A4-F1E912AA6E35}" dt="2024-04-30T16:12:06.595" v="1977"/>
            <ac:spMkLst>
              <pc:docMk/>
              <pc:sldMasterMk cId="949361327" sldId="2147483687"/>
              <pc:sldLayoutMk cId="2843441782" sldId="2147483691"/>
              <ac:spMk id="3" creationId="{00000000-0000-0000-0000-000000000000}"/>
            </ac:spMkLst>
          </pc:spChg>
          <pc:spChg chg="mod">
            <ac:chgData name="Kalepu, Srinath" userId="b34226c5-9d88-4de6-bc9b-068ebaaca84b" providerId="ADAL" clId="{5897B68D-1CC7-4EE7-B9A4-F1E912AA6E35}" dt="2024-04-30T16:12:06.595" v="1977"/>
            <ac:spMkLst>
              <pc:docMk/>
              <pc:sldMasterMk cId="949361327" sldId="2147483687"/>
              <pc:sldLayoutMk cId="2843441782" sldId="2147483691"/>
              <ac:spMk id="4" creationId="{00000000-0000-0000-0000-000000000000}"/>
            </ac:spMkLst>
          </pc:spChg>
        </pc:sldLayoutChg>
        <pc:sldLayoutChg chg="modSp modTransition setBg">
          <pc:chgData name="Kalepu, Srinath" userId="b34226c5-9d88-4de6-bc9b-068ebaaca84b" providerId="ADAL" clId="{5897B68D-1CC7-4EE7-B9A4-F1E912AA6E35}" dt="2024-05-02T22:31:54.392" v="3664"/>
          <pc:sldLayoutMkLst>
            <pc:docMk/>
            <pc:sldMasterMk cId="949361327" sldId="2147483687"/>
            <pc:sldLayoutMk cId="2686155317" sldId="2147483692"/>
          </pc:sldLayoutMkLst>
          <pc:spChg chg="mod">
            <ac:chgData name="Kalepu, Srinath" userId="b34226c5-9d88-4de6-bc9b-068ebaaca84b" providerId="ADAL" clId="{5897B68D-1CC7-4EE7-B9A4-F1E912AA6E35}" dt="2024-04-30T16:12:06.595" v="1977"/>
            <ac:spMkLst>
              <pc:docMk/>
              <pc:sldMasterMk cId="949361327" sldId="2147483687"/>
              <pc:sldLayoutMk cId="2686155317" sldId="2147483692"/>
              <ac:spMk id="2" creationId="{00000000-0000-0000-0000-000000000000}"/>
            </ac:spMkLst>
          </pc:spChg>
          <pc:spChg chg="mod">
            <ac:chgData name="Kalepu, Srinath" userId="b34226c5-9d88-4de6-bc9b-068ebaaca84b" providerId="ADAL" clId="{5897B68D-1CC7-4EE7-B9A4-F1E912AA6E35}" dt="2024-04-30T16:12:06.595" v="1977"/>
            <ac:spMkLst>
              <pc:docMk/>
              <pc:sldMasterMk cId="949361327" sldId="2147483687"/>
              <pc:sldLayoutMk cId="2686155317" sldId="2147483692"/>
              <ac:spMk id="3" creationId="{00000000-0000-0000-0000-000000000000}"/>
            </ac:spMkLst>
          </pc:spChg>
          <pc:spChg chg="mod">
            <ac:chgData name="Kalepu, Srinath" userId="b34226c5-9d88-4de6-bc9b-068ebaaca84b" providerId="ADAL" clId="{5897B68D-1CC7-4EE7-B9A4-F1E912AA6E35}" dt="2024-04-30T16:12:06.595" v="1977"/>
            <ac:spMkLst>
              <pc:docMk/>
              <pc:sldMasterMk cId="949361327" sldId="2147483687"/>
              <pc:sldLayoutMk cId="2686155317" sldId="2147483692"/>
              <ac:spMk id="4" creationId="{00000000-0000-0000-0000-000000000000}"/>
            </ac:spMkLst>
          </pc:spChg>
          <pc:spChg chg="mod">
            <ac:chgData name="Kalepu, Srinath" userId="b34226c5-9d88-4de6-bc9b-068ebaaca84b" providerId="ADAL" clId="{5897B68D-1CC7-4EE7-B9A4-F1E912AA6E35}" dt="2024-04-30T16:12:06.595" v="1977"/>
            <ac:spMkLst>
              <pc:docMk/>
              <pc:sldMasterMk cId="949361327" sldId="2147483687"/>
              <pc:sldLayoutMk cId="2686155317" sldId="2147483692"/>
              <ac:spMk id="5" creationId="{00000000-0000-0000-0000-000000000000}"/>
            </ac:spMkLst>
          </pc:spChg>
          <pc:spChg chg="mod">
            <ac:chgData name="Kalepu, Srinath" userId="b34226c5-9d88-4de6-bc9b-068ebaaca84b" providerId="ADAL" clId="{5897B68D-1CC7-4EE7-B9A4-F1E912AA6E35}" dt="2024-04-30T16:12:06.595" v="1977"/>
            <ac:spMkLst>
              <pc:docMk/>
              <pc:sldMasterMk cId="949361327" sldId="2147483687"/>
              <pc:sldLayoutMk cId="2686155317" sldId="2147483692"/>
              <ac:spMk id="6" creationId="{00000000-0000-0000-0000-000000000000}"/>
            </ac:spMkLst>
          </pc:spChg>
        </pc:sldLayoutChg>
        <pc:sldLayoutChg chg="modTransition setBg">
          <pc:chgData name="Kalepu, Srinath" userId="b34226c5-9d88-4de6-bc9b-068ebaaca84b" providerId="ADAL" clId="{5897B68D-1CC7-4EE7-B9A4-F1E912AA6E35}" dt="2024-05-02T22:31:54.392" v="3664"/>
          <pc:sldLayoutMkLst>
            <pc:docMk/>
            <pc:sldMasterMk cId="949361327" sldId="2147483687"/>
            <pc:sldLayoutMk cId="2416132675" sldId="2147483694"/>
          </pc:sldLayoutMkLst>
        </pc:sldLayoutChg>
        <pc:sldLayoutChg chg="modTransition setBg">
          <pc:chgData name="Kalepu, Srinath" userId="b34226c5-9d88-4de6-bc9b-068ebaaca84b" providerId="ADAL" clId="{5897B68D-1CC7-4EE7-B9A4-F1E912AA6E35}" dt="2024-05-02T22:31:54.392" v="3664"/>
          <pc:sldLayoutMkLst>
            <pc:docMk/>
            <pc:sldMasterMk cId="949361327" sldId="2147483687"/>
            <pc:sldLayoutMk cId="4213286861" sldId="2147483695"/>
          </pc:sldLayoutMkLst>
        </pc:sldLayoutChg>
        <pc:sldLayoutChg chg="modSp modTransition setBg">
          <pc:chgData name="Kalepu, Srinath" userId="b34226c5-9d88-4de6-bc9b-068ebaaca84b" providerId="ADAL" clId="{5897B68D-1CC7-4EE7-B9A4-F1E912AA6E35}" dt="2024-05-02T22:31:54.392" v="3664"/>
          <pc:sldLayoutMkLst>
            <pc:docMk/>
            <pc:sldMasterMk cId="949361327" sldId="2147483687"/>
            <pc:sldLayoutMk cId="61959514" sldId="2147483696"/>
          </pc:sldLayoutMkLst>
          <pc:spChg chg="mod">
            <ac:chgData name="Kalepu, Srinath" userId="b34226c5-9d88-4de6-bc9b-068ebaaca84b" providerId="ADAL" clId="{5897B68D-1CC7-4EE7-B9A4-F1E912AA6E35}" dt="2024-04-30T16:12:06.595" v="1977"/>
            <ac:spMkLst>
              <pc:docMk/>
              <pc:sldMasterMk cId="949361327" sldId="2147483687"/>
              <pc:sldLayoutMk cId="61959514" sldId="2147483696"/>
              <ac:spMk id="2" creationId="{00000000-0000-0000-0000-000000000000}"/>
            </ac:spMkLst>
          </pc:spChg>
          <pc:spChg chg="mod">
            <ac:chgData name="Kalepu, Srinath" userId="b34226c5-9d88-4de6-bc9b-068ebaaca84b" providerId="ADAL" clId="{5897B68D-1CC7-4EE7-B9A4-F1E912AA6E35}" dt="2024-04-30T16:12:06.595" v="1977"/>
            <ac:spMkLst>
              <pc:docMk/>
              <pc:sldMasterMk cId="949361327" sldId="2147483687"/>
              <pc:sldLayoutMk cId="61959514" sldId="2147483696"/>
              <ac:spMk id="3" creationId="{00000000-0000-0000-0000-000000000000}"/>
            </ac:spMkLst>
          </pc:spChg>
          <pc:spChg chg="mod">
            <ac:chgData name="Kalepu, Srinath" userId="b34226c5-9d88-4de6-bc9b-068ebaaca84b" providerId="ADAL" clId="{5897B68D-1CC7-4EE7-B9A4-F1E912AA6E35}" dt="2024-04-30T16:12:06.595" v="1977"/>
            <ac:spMkLst>
              <pc:docMk/>
              <pc:sldMasterMk cId="949361327" sldId="2147483687"/>
              <pc:sldLayoutMk cId="61959514" sldId="2147483696"/>
              <ac:spMk id="4" creationId="{00000000-0000-0000-0000-000000000000}"/>
            </ac:spMkLst>
          </pc:spChg>
          <pc:spChg chg="mod">
            <ac:chgData name="Kalepu, Srinath" userId="b34226c5-9d88-4de6-bc9b-068ebaaca84b" providerId="ADAL" clId="{5897B68D-1CC7-4EE7-B9A4-F1E912AA6E35}" dt="2024-04-30T16:12:06.595" v="1977"/>
            <ac:spMkLst>
              <pc:docMk/>
              <pc:sldMasterMk cId="949361327" sldId="2147483687"/>
              <pc:sldLayoutMk cId="61959514" sldId="2147483696"/>
              <ac:spMk id="8" creationId="{00000000-0000-0000-0000-000000000000}"/>
            </ac:spMkLst>
          </pc:spChg>
        </pc:sldLayoutChg>
        <pc:sldLayoutChg chg="modSp modTransition setBg">
          <pc:chgData name="Kalepu, Srinath" userId="b34226c5-9d88-4de6-bc9b-068ebaaca84b" providerId="ADAL" clId="{5897B68D-1CC7-4EE7-B9A4-F1E912AA6E35}" dt="2024-05-02T22:31:54.392" v="3664"/>
          <pc:sldLayoutMkLst>
            <pc:docMk/>
            <pc:sldMasterMk cId="949361327" sldId="2147483687"/>
            <pc:sldLayoutMk cId="112615048" sldId="2147483697"/>
          </pc:sldLayoutMkLst>
          <pc:spChg chg="mod">
            <ac:chgData name="Kalepu, Srinath" userId="b34226c5-9d88-4de6-bc9b-068ebaaca84b" providerId="ADAL" clId="{5897B68D-1CC7-4EE7-B9A4-F1E912AA6E35}" dt="2024-04-30T16:12:06.595" v="1977"/>
            <ac:spMkLst>
              <pc:docMk/>
              <pc:sldMasterMk cId="949361327" sldId="2147483687"/>
              <pc:sldLayoutMk cId="112615048" sldId="2147483697"/>
              <ac:spMk id="2" creationId="{00000000-0000-0000-0000-000000000000}"/>
            </ac:spMkLst>
          </pc:spChg>
          <pc:spChg chg="mod">
            <ac:chgData name="Kalepu, Srinath" userId="b34226c5-9d88-4de6-bc9b-068ebaaca84b" providerId="ADAL" clId="{5897B68D-1CC7-4EE7-B9A4-F1E912AA6E35}" dt="2024-04-30T16:12:06.595" v="1977"/>
            <ac:spMkLst>
              <pc:docMk/>
              <pc:sldMasterMk cId="949361327" sldId="2147483687"/>
              <pc:sldLayoutMk cId="112615048" sldId="2147483697"/>
              <ac:spMk id="3" creationId="{00000000-0000-0000-0000-000000000000}"/>
            </ac:spMkLst>
          </pc:spChg>
          <pc:spChg chg="mod">
            <ac:chgData name="Kalepu, Srinath" userId="b34226c5-9d88-4de6-bc9b-068ebaaca84b" providerId="ADAL" clId="{5897B68D-1CC7-4EE7-B9A4-F1E912AA6E35}" dt="2024-04-30T16:12:06.595" v="1977"/>
            <ac:spMkLst>
              <pc:docMk/>
              <pc:sldMasterMk cId="949361327" sldId="2147483687"/>
              <pc:sldLayoutMk cId="112615048" sldId="2147483697"/>
              <ac:spMk id="4" creationId="{00000000-0000-0000-0000-000000000000}"/>
            </ac:spMkLst>
          </pc:spChg>
          <pc:spChg chg="mod">
            <ac:chgData name="Kalepu, Srinath" userId="b34226c5-9d88-4de6-bc9b-068ebaaca84b" providerId="ADAL" clId="{5897B68D-1CC7-4EE7-B9A4-F1E912AA6E35}" dt="2024-04-30T16:12:06.595" v="1977"/>
            <ac:spMkLst>
              <pc:docMk/>
              <pc:sldMasterMk cId="949361327" sldId="2147483687"/>
              <pc:sldLayoutMk cId="112615048" sldId="2147483697"/>
              <ac:spMk id="8" creationId="{00000000-0000-0000-0000-000000000000}"/>
            </ac:spMkLst>
          </pc:spChg>
        </pc:sldLayoutChg>
        <pc:sldLayoutChg chg="modTransition setBg">
          <pc:chgData name="Kalepu, Srinath" userId="b34226c5-9d88-4de6-bc9b-068ebaaca84b" providerId="ADAL" clId="{5897B68D-1CC7-4EE7-B9A4-F1E912AA6E35}" dt="2024-05-02T22:31:54.392" v="3664"/>
          <pc:sldLayoutMkLst>
            <pc:docMk/>
            <pc:sldMasterMk cId="949361327" sldId="2147483687"/>
            <pc:sldLayoutMk cId="3735751531" sldId="2147483698"/>
          </pc:sldLayoutMkLst>
        </pc:sldLayoutChg>
        <pc:sldLayoutChg chg="modSp modTransition setBg">
          <pc:chgData name="Kalepu, Srinath" userId="b34226c5-9d88-4de6-bc9b-068ebaaca84b" providerId="ADAL" clId="{5897B68D-1CC7-4EE7-B9A4-F1E912AA6E35}" dt="2024-05-02T22:31:54.392" v="3664"/>
          <pc:sldLayoutMkLst>
            <pc:docMk/>
            <pc:sldMasterMk cId="949361327" sldId="2147483687"/>
            <pc:sldLayoutMk cId="1919580520" sldId="2147483699"/>
          </pc:sldLayoutMkLst>
          <pc:spChg chg="mod">
            <ac:chgData name="Kalepu, Srinath" userId="b34226c5-9d88-4de6-bc9b-068ebaaca84b" providerId="ADAL" clId="{5897B68D-1CC7-4EE7-B9A4-F1E912AA6E35}" dt="2024-04-30T16:12:06.595" v="1977"/>
            <ac:spMkLst>
              <pc:docMk/>
              <pc:sldMasterMk cId="949361327" sldId="2147483687"/>
              <pc:sldLayoutMk cId="1919580520" sldId="2147483699"/>
              <ac:spMk id="2" creationId="{00000000-0000-0000-0000-000000000000}"/>
            </ac:spMkLst>
          </pc:spChg>
          <pc:spChg chg="mod">
            <ac:chgData name="Kalepu, Srinath" userId="b34226c5-9d88-4de6-bc9b-068ebaaca84b" providerId="ADAL" clId="{5897B68D-1CC7-4EE7-B9A4-F1E912AA6E35}" dt="2024-04-30T16:12:06.595" v="1977"/>
            <ac:spMkLst>
              <pc:docMk/>
              <pc:sldMasterMk cId="949361327" sldId="2147483687"/>
              <pc:sldLayoutMk cId="1919580520" sldId="2147483699"/>
              <ac:spMk id="3" creationId="{00000000-0000-0000-0000-000000000000}"/>
            </ac:spMkLst>
          </pc:spChg>
        </pc:sldLayoutChg>
      </pc:sldMasterChg>
      <pc:sldMasterChg chg="modSp setBg modSldLayout">
        <pc:chgData name="Kalepu, Srinath" userId="b34226c5-9d88-4de6-bc9b-068ebaaca84b" providerId="ADAL" clId="{5897B68D-1CC7-4EE7-B9A4-F1E912AA6E35}" dt="2024-04-30T16:12:06.595" v="1977"/>
        <pc:sldMasterMkLst>
          <pc:docMk/>
          <pc:sldMasterMk cId="2651289203" sldId="2147483700"/>
        </pc:sldMasterMkLst>
        <pc:spChg chg="mod">
          <ac:chgData name="Kalepu, Srinath" userId="b34226c5-9d88-4de6-bc9b-068ebaaca84b" providerId="ADAL" clId="{5897B68D-1CC7-4EE7-B9A4-F1E912AA6E35}" dt="2024-04-30T16:12:06.595" v="1977"/>
          <ac:spMkLst>
            <pc:docMk/>
            <pc:sldMasterMk cId="2651289203" sldId="2147483700"/>
            <ac:spMk id="2" creationId="{00000000-0000-0000-0000-000000000000}"/>
          </ac:spMkLst>
        </pc:spChg>
        <pc:spChg chg="mod">
          <ac:chgData name="Kalepu, Srinath" userId="b34226c5-9d88-4de6-bc9b-068ebaaca84b" providerId="ADAL" clId="{5897B68D-1CC7-4EE7-B9A4-F1E912AA6E35}" dt="2024-04-30T16:12:06.595" v="1977"/>
          <ac:spMkLst>
            <pc:docMk/>
            <pc:sldMasterMk cId="2651289203" sldId="2147483700"/>
            <ac:spMk id="3" creationId="{00000000-0000-0000-0000-000000000000}"/>
          </ac:spMkLst>
        </pc:spChg>
        <pc:spChg chg="mod">
          <ac:chgData name="Kalepu, Srinath" userId="b34226c5-9d88-4de6-bc9b-068ebaaca84b" providerId="ADAL" clId="{5897B68D-1CC7-4EE7-B9A4-F1E912AA6E35}" dt="2024-04-30T16:12:06.595" v="1977"/>
          <ac:spMkLst>
            <pc:docMk/>
            <pc:sldMasterMk cId="2651289203" sldId="2147483700"/>
            <ac:spMk id="4" creationId="{00000000-0000-0000-0000-000000000000}"/>
          </ac:spMkLst>
        </pc:spChg>
        <pc:spChg chg="mod">
          <ac:chgData name="Kalepu, Srinath" userId="b34226c5-9d88-4de6-bc9b-068ebaaca84b" providerId="ADAL" clId="{5897B68D-1CC7-4EE7-B9A4-F1E912AA6E35}" dt="2024-04-30T16:12:06.595" v="1977"/>
          <ac:spMkLst>
            <pc:docMk/>
            <pc:sldMasterMk cId="2651289203" sldId="2147483700"/>
            <ac:spMk id="5" creationId="{00000000-0000-0000-0000-000000000000}"/>
          </ac:spMkLst>
        </pc:spChg>
        <pc:spChg chg="mod">
          <ac:chgData name="Kalepu, Srinath" userId="b34226c5-9d88-4de6-bc9b-068ebaaca84b" providerId="ADAL" clId="{5897B68D-1CC7-4EE7-B9A4-F1E912AA6E35}" dt="2024-04-30T16:12:06.595" v="1977"/>
          <ac:spMkLst>
            <pc:docMk/>
            <pc:sldMasterMk cId="2651289203" sldId="2147483700"/>
            <ac:spMk id="6" creationId="{00000000-0000-0000-0000-000000000000}"/>
          </ac:spMkLst>
        </pc:spChg>
        <pc:sldLayoutChg chg="modSp setBg">
          <pc:chgData name="Kalepu, Srinath" userId="b34226c5-9d88-4de6-bc9b-068ebaaca84b" providerId="ADAL" clId="{5897B68D-1CC7-4EE7-B9A4-F1E912AA6E35}" dt="2024-04-30T16:12:06.595" v="1977"/>
          <pc:sldLayoutMkLst>
            <pc:docMk/>
            <pc:sldMasterMk cId="2651289203" sldId="2147483700"/>
            <pc:sldLayoutMk cId="3109759722" sldId="2147483701"/>
          </pc:sldLayoutMkLst>
          <pc:spChg chg="mod">
            <ac:chgData name="Kalepu, Srinath" userId="b34226c5-9d88-4de6-bc9b-068ebaaca84b" providerId="ADAL" clId="{5897B68D-1CC7-4EE7-B9A4-F1E912AA6E35}" dt="2024-04-30T16:12:06.595" v="1977"/>
            <ac:spMkLst>
              <pc:docMk/>
              <pc:sldMasterMk cId="2651289203" sldId="2147483700"/>
              <pc:sldLayoutMk cId="3109759722" sldId="2147483701"/>
              <ac:spMk id="2" creationId="{00000000-0000-0000-0000-000000000000}"/>
            </ac:spMkLst>
          </pc:spChg>
          <pc:spChg chg="mod">
            <ac:chgData name="Kalepu, Srinath" userId="b34226c5-9d88-4de6-bc9b-068ebaaca84b" providerId="ADAL" clId="{5897B68D-1CC7-4EE7-B9A4-F1E912AA6E35}" dt="2024-04-30T16:12:06.595" v="1977"/>
            <ac:spMkLst>
              <pc:docMk/>
              <pc:sldMasterMk cId="2651289203" sldId="2147483700"/>
              <pc:sldLayoutMk cId="3109759722" sldId="2147483701"/>
              <ac:spMk id="3" creationId="{00000000-0000-0000-0000-000000000000}"/>
            </ac:spMkLst>
          </pc:spChg>
        </pc:sldLayoutChg>
        <pc:sldLayoutChg chg="setBg">
          <pc:chgData name="Kalepu, Srinath" userId="b34226c5-9d88-4de6-bc9b-068ebaaca84b" providerId="ADAL" clId="{5897B68D-1CC7-4EE7-B9A4-F1E912AA6E35}" dt="2024-04-30T16:11:46.394" v="1960"/>
          <pc:sldLayoutMkLst>
            <pc:docMk/>
            <pc:sldMasterMk cId="2651289203" sldId="2147483700"/>
            <pc:sldLayoutMk cId="217815046" sldId="2147483702"/>
          </pc:sldLayoutMkLst>
        </pc:sldLayoutChg>
        <pc:sldLayoutChg chg="modSp setBg">
          <pc:chgData name="Kalepu, Srinath" userId="b34226c5-9d88-4de6-bc9b-068ebaaca84b" providerId="ADAL" clId="{5897B68D-1CC7-4EE7-B9A4-F1E912AA6E35}" dt="2024-04-30T16:12:06.595" v="1977"/>
          <pc:sldLayoutMkLst>
            <pc:docMk/>
            <pc:sldMasterMk cId="2651289203" sldId="2147483700"/>
            <pc:sldLayoutMk cId="3774183407" sldId="2147483703"/>
          </pc:sldLayoutMkLst>
          <pc:spChg chg="mod">
            <ac:chgData name="Kalepu, Srinath" userId="b34226c5-9d88-4de6-bc9b-068ebaaca84b" providerId="ADAL" clId="{5897B68D-1CC7-4EE7-B9A4-F1E912AA6E35}" dt="2024-04-30T16:12:06.595" v="1977"/>
            <ac:spMkLst>
              <pc:docMk/>
              <pc:sldMasterMk cId="2651289203" sldId="2147483700"/>
              <pc:sldLayoutMk cId="3774183407" sldId="2147483703"/>
              <ac:spMk id="2" creationId="{00000000-0000-0000-0000-000000000000}"/>
            </ac:spMkLst>
          </pc:spChg>
          <pc:spChg chg="mod">
            <ac:chgData name="Kalepu, Srinath" userId="b34226c5-9d88-4de6-bc9b-068ebaaca84b" providerId="ADAL" clId="{5897B68D-1CC7-4EE7-B9A4-F1E912AA6E35}" dt="2024-04-30T16:12:06.595" v="1977"/>
            <ac:spMkLst>
              <pc:docMk/>
              <pc:sldMasterMk cId="2651289203" sldId="2147483700"/>
              <pc:sldLayoutMk cId="3774183407" sldId="2147483703"/>
              <ac:spMk id="3" creationId="{00000000-0000-0000-0000-000000000000}"/>
            </ac:spMkLst>
          </pc:spChg>
        </pc:sldLayoutChg>
        <pc:sldLayoutChg chg="modSp setBg">
          <pc:chgData name="Kalepu, Srinath" userId="b34226c5-9d88-4de6-bc9b-068ebaaca84b" providerId="ADAL" clId="{5897B68D-1CC7-4EE7-B9A4-F1E912AA6E35}" dt="2024-04-30T16:12:06.595" v="1977"/>
          <pc:sldLayoutMkLst>
            <pc:docMk/>
            <pc:sldMasterMk cId="2651289203" sldId="2147483700"/>
            <pc:sldLayoutMk cId="3135287281" sldId="2147483704"/>
          </pc:sldLayoutMkLst>
          <pc:spChg chg="mod">
            <ac:chgData name="Kalepu, Srinath" userId="b34226c5-9d88-4de6-bc9b-068ebaaca84b" providerId="ADAL" clId="{5897B68D-1CC7-4EE7-B9A4-F1E912AA6E35}" dt="2024-04-30T16:12:06.595" v="1977"/>
            <ac:spMkLst>
              <pc:docMk/>
              <pc:sldMasterMk cId="2651289203" sldId="2147483700"/>
              <pc:sldLayoutMk cId="3135287281" sldId="2147483704"/>
              <ac:spMk id="3" creationId="{00000000-0000-0000-0000-000000000000}"/>
            </ac:spMkLst>
          </pc:spChg>
          <pc:spChg chg="mod">
            <ac:chgData name="Kalepu, Srinath" userId="b34226c5-9d88-4de6-bc9b-068ebaaca84b" providerId="ADAL" clId="{5897B68D-1CC7-4EE7-B9A4-F1E912AA6E35}" dt="2024-04-30T16:12:06.595" v="1977"/>
            <ac:spMkLst>
              <pc:docMk/>
              <pc:sldMasterMk cId="2651289203" sldId="2147483700"/>
              <pc:sldLayoutMk cId="3135287281" sldId="2147483704"/>
              <ac:spMk id="4" creationId="{00000000-0000-0000-0000-000000000000}"/>
            </ac:spMkLst>
          </pc:spChg>
        </pc:sldLayoutChg>
        <pc:sldLayoutChg chg="modSp setBg">
          <pc:chgData name="Kalepu, Srinath" userId="b34226c5-9d88-4de6-bc9b-068ebaaca84b" providerId="ADAL" clId="{5897B68D-1CC7-4EE7-B9A4-F1E912AA6E35}" dt="2024-04-30T16:12:06.595" v="1977"/>
          <pc:sldLayoutMkLst>
            <pc:docMk/>
            <pc:sldMasterMk cId="2651289203" sldId="2147483700"/>
            <pc:sldLayoutMk cId="1324468358" sldId="2147483705"/>
          </pc:sldLayoutMkLst>
          <pc:spChg chg="mod">
            <ac:chgData name="Kalepu, Srinath" userId="b34226c5-9d88-4de6-bc9b-068ebaaca84b" providerId="ADAL" clId="{5897B68D-1CC7-4EE7-B9A4-F1E912AA6E35}" dt="2024-04-30T16:12:06.595" v="1977"/>
            <ac:spMkLst>
              <pc:docMk/>
              <pc:sldMasterMk cId="2651289203" sldId="2147483700"/>
              <pc:sldLayoutMk cId="1324468358" sldId="2147483705"/>
              <ac:spMk id="2" creationId="{00000000-0000-0000-0000-000000000000}"/>
            </ac:spMkLst>
          </pc:spChg>
          <pc:spChg chg="mod">
            <ac:chgData name="Kalepu, Srinath" userId="b34226c5-9d88-4de6-bc9b-068ebaaca84b" providerId="ADAL" clId="{5897B68D-1CC7-4EE7-B9A4-F1E912AA6E35}" dt="2024-04-30T16:12:06.595" v="1977"/>
            <ac:spMkLst>
              <pc:docMk/>
              <pc:sldMasterMk cId="2651289203" sldId="2147483700"/>
              <pc:sldLayoutMk cId="1324468358" sldId="2147483705"/>
              <ac:spMk id="3" creationId="{00000000-0000-0000-0000-000000000000}"/>
            </ac:spMkLst>
          </pc:spChg>
          <pc:spChg chg="mod">
            <ac:chgData name="Kalepu, Srinath" userId="b34226c5-9d88-4de6-bc9b-068ebaaca84b" providerId="ADAL" clId="{5897B68D-1CC7-4EE7-B9A4-F1E912AA6E35}" dt="2024-04-30T16:12:06.595" v="1977"/>
            <ac:spMkLst>
              <pc:docMk/>
              <pc:sldMasterMk cId="2651289203" sldId="2147483700"/>
              <pc:sldLayoutMk cId="1324468358" sldId="2147483705"/>
              <ac:spMk id="4" creationId="{00000000-0000-0000-0000-000000000000}"/>
            </ac:spMkLst>
          </pc:spChg>
          <pc:spChg chg="mod">
            <ac:chgData name="Kalepu, Srinath" userId="b34226c5-9d88-4de6-bc9b-068ebaaca84b" providerId="ADAL" clId="{5897B68D-1CC7-4EE7-B9A4-F1E912AA6E35}" dt="2024-04-30T16:12:06.595" v="1977"/>
            <ac:spMkLst>
              <pc:docMk/>
              <pc:sldMasterMk cId="2651289203" sldId="2147483700"/>
              <pc:sldLayoutMk cId="1324468358" sldId="2147483705"/>
              <ac:spMk id="5" creationId="{00000000-0000-0000-0000-000000000000}"/>
            </ac:spMkLst>
          </pc:spChg>
          <pc:spChg chg="mod">
            <ac:chgData name="Kalepu, Srinath" userId="b34226c5-9d88-4de6-bc9b-068ebaaca84b" providerId="ADAL" clId="{5897B68D-1CC7-4EE7-B9A4-F1E912AA6E35}" dt="2024-04-30T16:12:06.595" v="1977"/>
            <ac:spMkLst>
              <pc:docMk/>
              <pc:sldMasterMk cId="2651289203" sldId="2147483700"/>
              <pc:sldLayoutMk cId="1324468358" sldId="2147483705"/>
              <ac:spMk id="6" creationId="{00000000-0000-0000-0000-000000000000}"/>
            </ac:spMkLst>
          </pc:spChg>
        </pc:sldLayoutChg>
        <pc:sldLayoutChg chg="setBg">
          <pc:chgData name="Kalepu, Srinath" userId="b34226c5-9d88-4de6-bc9b-068ebaaca84b" providerId="ADAL" clId="{5897B68D-1CC7-4EE7-B9A4-F1E912AA6E35}" dt="2024-04-30T16:11:46.394" v="1960"/>
          <pc:sldLayoutMkLst>
            <pc:docMk/>
            <pc:sldMasterMk cId="2651289203" sldId="2147483700"/>
            <pc:sldLayoutMk cId="1127304066" sldId="2147483706"/>
          </pc:sldLayoutMkLst>
        </pc:sldLayoutChg>
        <pc:sldLayoutChg chg="setBg">
          <pc:chgData name="Kalepu, Srinath" userId="b34226c5-9d88-4de6-bc9b-068ebaaca84b" providerId="ADAL" clId="{5897B68D-1CC7-4EE7-B9A4-F1E912AA6E35}" dt="2024-04-30T16:11:46.394" v="1960"/>
          <pc:sldLayoutMkLst>
            <pc:docMk/>
            <pc:sldMasterMk cId="2651289203" sldId="2147483700"/>
            <pc:sldLayoutMk cId="4166142298" sldId="2147483707"/>
          </pc:sldLayoutMkLst>
        </pc:sldLayoutChg>
        <pc:sldLayoutChg chg="modSp setBg">
          <pc:chgData name="Kalepu, Srinath" userId="b34226c5-9d88-4de6-bc9b-068ebaaca84b" providerId="ADAL" clId="{5897B68D-1CC7-4EE7-B9A4-F1E912AA6E35}" dt="2024-04-30T16:12:06.595" v="1977"/>
          <pc:sldLayoutMkLst>
            <pc:docMk/>
            <pc:sldMasterMk cId="2651289203" sldId="2147483700"/>
            <pc:sldLayoutMk cId="3169507622" sldId="2147483708"/>
          </pc:sldLayoutMkLst>
          <pc:spChg chg="mod">
            <ac:chgData name="Kalepu, Srinath" userId="b34226c5-9d88-4de6-bc9b-068ebaaca84b" providerId="ADAL" clId="{5897B68D-1CC7-4EE7-B9A4-F1E912AA6E35}" dt="2024-04-30T16:12:06.595" v="1977"/>
            <ac:spMkLst>
              <pc:docMk/>
              <pc:sldMasterMk cId="2651289203" sldId="2147483700"/>
              <pc:sldLayoutMk cId="3169507622" sldId="2147483708"/>
              <ac:spMk id="2" creationId="{00000000-0000-0000-0000-000000000000}"/>
            </ac:spMkLst>
          </pc:spChg>
          <pc:spChg chg="mod">
            <ac:chgData name="Kalepu, Srinath" userId="b34226c5-9d88-4de6-bc9b-068ebaaca84b" providerId="ADAL" clId="{5897B68D-1CC7-4EE7-B9A4-F1E912AA6E35}" dt="2024-04-30T16:12:06.595" v="1977"/>
            <ac:spMkLst>
              <pc:docMk/>
              <pc:sldMasterMk cId="2651289203" sldId="2147483700"/>
              <pc:sldLayoutMk cId="3169507622" sldId="2147483708"/>
              <ac:spMk id="3" creationId="{00000000-0000-0000-0000-000000000000}"/>
            </ac:spMkLst>
          </pc:spChg>
          <pc:spChg chg="mod">
            <ac:chgData name="Kalepu, Srinath" userId="b34226c5-9d88-4de6-bc9b-068ebaaca84b" providerId="ADAL" clId="{5897B68D-1CC7-4EE7-B9A4-F1E912AA6E35}" dt="2024-04-30T16:12:06.595" v="1977"/>
            <ac:spMkLst>
              <pc:docMk/>
              <pc:sldMasterMk cId="2651289203" sldId="2147483700"/>
              <pc:sldLayoutMk cId="3169507622" sldId="2147483708"/>
              <ac:spMk id="4" creationId="{00000000-0000-0000-0000-000000000000}"/>
            </ac:spMkLst>
          </pc:spChg>
        </pc:sldLayoutChg>
        <pc:sldLayoutChg chg="modSp setBg">
          <pc:chgData name="Kalepu, Srinath" userId="b34226c5-9d88-4de6-bc9b-068ebaaca84b" providerId="ADAL" clId="{5897B68D-1CC7-4EE7-B9A4-F1E912AA6E35}" dt="2024-04-30T16:12:06.595" v="1977"/>
          <pc:sldLayoutMkLst>
            <pc:docMk/>
            <pc:sldMasterMk cId="2651289203" sldId="2147483700"/>
            <pc:sldLayoutMk cId="2865801350" sldId="2147483709"/>
          </pc:sldLayoutMkLst>
          <pc:spChg chg="mod">
            <ac:chgData name="Kalepu, Srinath" userId="b34226c5-9d88-4de6-bc9b-068ebaaca84b" providerId="ADAL" clId="{5897B68D-1CC7-4EE7-B9A4-F1E912AA6E35}" dt="2024-04-30T16:12:06.595" v="1977"/>
            <ac:spMkLst>
              <pc:docMk/>
              <pc:sldMasterMk cId="2651289203" sldId="2147483700"/>
              <pc:sldLayoutMk cId="2865801350" sldId="2147483709"/>
              <ac:spMk id="2" creationId="{00000000-0000-0000-0000-000000000000}"/>
            </ac:spMkLst>
          </pc:spChg>
          <pc:spChg chg="mod">
            <ac:chgData name="Kalepu, Srinath" userId="b34226c5-9d88-4de6-bc9b-068ebaaca84b" providerId="ADAL" clId="{5897B68D-1CC7-4EE7-B9A4-F1E912AA6E35}" dt="2024-04-30T16:12:06.595" v="1977"/>
            <ac:spMkLst>
              <pc:docMk/>
              <pc:sldMasterMk cId="2651289203" sldId="2147483700"/>
              <pc:sldLayoutMk cId="2865801350" sldId="2147483709"/>
              <ac:spMk id="3" creationId="{00000000-0000-0000-0000-000000000000}"/>
            </ac:spMkLst>
          </pc:spChg>
          <pc:spChg chg="mod">
            <ac:chgData name="Kalepu, Srinath" userId="b34226c5-9d88-4de6-bc9b-068ebaaca84b" providerId="ADAL" clId="{5897B68D-1CC7-4EE7-B9A4-F1E912AA6E35}" dt="2024-04-30T16:12:06.595" v="1977"/>
            <ac:spMkLst>
              <pc:docMk/>
              <pc:sldMasterMk cId="2651289203" sldId="2147483700"/>
              <pc:sldLayoutMk cId="2865801350" sldId="2147483709"/>
              <ac:spMk id="4" creationId="{00000000-0000-0000-0000-000000000000}"/>
            </ac:spMkLst>
          </pc:spChg>
        </pc:sldLayoutChg>
        <pc:sldLayoutChg chg="setBg">
          <pc:chgData name="Kalepu, Srinath" userId="b34226c5-9d88-4de6-bc9b-068ebaaca84b" providerId="ADAL" clId="{5897B68D-1CC7-4EE7-B9A4-F1E912AA6E35}" dt="2024-04-30T16:11:46.394" v="1960"/>
          <pc:sldLayoutMkLst>
            <pc:docMk/>
            <pc:sldMasterMk cId="2651289203" sldId="2147483700"/>
            <pc:sldLayoutMk cId="1924642864" sldId="2147483710"/>
          </pc:sldLayoutMkLst>
        </pc:sldLayoutChg>
        <pc:sldLayoutChg chg="modSp setBg">
          <pc:chgData name="Kalepu, Srinath" userId="b34226c5-9d88-4de6-bc9b-068ebaaca84b" providerId="ADAL" clId="{5897B68D-1CC7-4EE7-B9A4-F1E912AA6E35}" dt="2024-04-30T16:12:06.595" v="1977"/>
          <pc:sldLayoutMkLst>
            <pc:docMk/>
            <pc:sldMasterMk cId="2651289203" sldId="2147483700"/>
            <pc:sldLayoutMk cId="3870703479" sldId="2147483711"/>
          </pc:sldLayoutMkLst>
          <pc:spChg chg="mod">
            <ac:chgData name="Kalepu, Srinath" userId="b34226c5-9d88-4de6-bc9b-068ebaaca84b" providerId="ADAL" clId="{5897B68D-1CC7-4EE7-B9A4-F1E912AA6E35}" dt="2024-04-30T16:12:06.595" v="1977"/>
            <ac:spMkLst>
              <pc:docMk/>
              <pc:sldMasterMk cId="2651289203" sldId="2147483700"/>
              <pc:sldLayoutMk cId="3870703479" sldId="2147483711"/>
              <ac:spMk id="2" creationId="{00000000-0000-0000-0000-000000000000}"/>
            </ac:spMkLst>
          </pc:spChg>
          <pc:spChg chg="mod">
            <ac:chgData name="Kalepu, Srinath" userId="b34226c5-9d88-4de6-bc9b-068ebaaca84b" providerId="ADAL" clId="{5897B68D-1CC7-4EE7-B9A4-F1E912AA6E35}" dt="2024-04-30T16:12:06.595" v="1977"/>
            <ac:spMkLst>
              <pc:docMk/>
              <pc:sldMasterMk cId="2651289203" sldId="2147483700"/>
              <pc:sldLayoutMk cId="3870703479" sldId="2147483711"/>
              <ac:spMk id="3" creationId="{00000000-0000-0000-0000-000000000000}"/>
            </ac:spMkLst>
          </pc:spChg>
        </pc:sldLayoutChg>
      </pc:sldMasterChg>
      <pc:sldMasterChg chg="modTransition setBg modSldLayout">
        <pc:chgData name="Kalepu, Srinath" userId="b34226c5-9d88-4de6-bc9b-068ebaaca84b" providerId="ADAL" clId="{5897B68D-1CC7-4EE7-B9A4-F1E912AA6E35}" dt="2024-05-02T22:31:54.392" v="3664"/>
        <pc:sldMasterMkLst>
          <pc:docMk/>
          <pc:sldMasterMk cId="4002050675" sldId="2147483712"/>
        </pc:sldMasterMkLst>
        <pc:sldLayoutChg chg="modTransition setBg">
          <pc:chgData name="Kalepu, Srinath" userId="b34226c5-9d88-4de6-bc9b-068ebaaca84b" providerId="ADAL" clId="{5897B68D-1CC7-4EE7-B9A4-F1E912AA6E35}" dt="2024-05-02T22:31:54.392" v="3664"/>
          <pc:sldLayoutMkLst>
            <pc:docMk/>
            <pc:sldMasterMk cId="4002050675" sldId="2147483712"/>
            <pc:sldLayoutMk cId="1846350224" sldId="2147483713"/>
          </pc:sldLayoutMkLst>
        </pc:sldLayoutChg>
        <pc:sldLayoutChg chg="modTransition setBg">
          <pc:chgData name="Kalepu, Srinath" userId="b34226c5-9d88-4de6-bc9b-068ebaaca84b" providerId="ADAL" clId="{5897B68D-1CC7-4EE7-B9A4-F1E912AA6E35}" dt="2024-05-02T22:31:54.392" v="3664"/>
          <pc:sldLayoutMkLst>
            <pc:docMk/>
            <pc:sldMasterMk cId="4002050675" sldId="2147483712"/>
            <pc:sldLayoutMk cId="246774034" sldId="2147483714"/>
          </pc:sldLayoutMkLst>
        </pc:sldLayoutChg>
        <pc:sldLayoutChg chg="modTransition setBg">
          <pc:chgData name="Kalepu, Srinath" userId="b34226c5-9d88-4de6-bc9b-068ebaaca84b" providerId="ADAL" clId="{5897B68D-1CC7-4EE7-B9A4-F1E912AA6E35}" dt="2024-05-02T22:31:54.392" v="3664"/>
          <pc:sldLayoutMkLst>
            <pc:docMk/>
            <pc:sldMasterMk cId="4002050675" sldId="2147483712"/>
            <pc:sldLayoutMk cId="3776949610" sldId="2147483715"/>
          </pc:sldLayoutMkLst>
        </pc:sldLayoutChg>
        <pc:sldLayoutChg chg="modTransition setBg">
          <pc:chgData name="Kalepu, Srinath" userId="b34226c5-9d88-4de6-bc9b-068ebaaca84b" providerId="ADAL" clId="{5897B68D-1CC7-4EE7-B9A4-F1E912AA6E35}" dt="2024-05-02T22:31:54.392" v="3664"/>
          <pc:sldLayoutMkLst>
            <pc:docMk/>
            <pc:sldMasterMk cId="4002050675" sldId="2147483712"/>
            <pc:sldLayoutMk cId="655145619" sldId="2147483716"/>
          </pc:sldLayoutMkLst>
        </pc:sldLayoutChg>
        <pc:sldLayoutChg chg="modTransition setBg">
          <pc:chgData name="Kalepu, Srinath" userId="b34226c5-9d88-4de6-bc9b-068ebaaca84b" providerId="ADAL" clId="{5897B68D-1CC7-4EE7-B9A4-F1E912AA6E35}" dt="2024-05-02T22:31:54.392" v="3664"/>
          <pc:sldLayoutMkLst>
            <pc:docMk/>
            <pc:sldMasterMk cId="4002050675" sldId="2147483712"/>
            <pc:sldLayoutMk cId="3318460228" sldId="2147483717"/>
          </pc:sldLayoutMkLst>
        </pc:sldLayoutChg>
        <pc:sldLayoutChg chg="modTransition setBg">
          <pc:chgData name="Kalepu, Srinath" userId="b34226c5-9d88-4de6-bc9b-068ebaaca84b" providerId="ADAL" clId="{5897B68D-1CC7-4EE7-B9A4-F1E912AA6E35}" dt="2024-05-02T22:31:54.392" v="3664"/>
          <pc:sldLayoutMkLst>
            <pc:docMk/>
            <pc:sldMasterMk cId="4002050675" sldId="2147483712"/>
            <pc:sldLayoutMk cId="1968132164" sldId="2147483718"/>
          </pc:sldLayoutMkLst>
        </pc:sldLayoutChg>
        <pc:sldLayoutChg chg="modTransition setBg">
          <pc:chgData name="Kalepu, Srinath" userId="b34226c5-9d88-4de6-bc9b-068ebaaca84b" providerId="ADAL" clId="{5897B68D-1CC7-4EE7-B9A4-F1E912AA6E35}" dt="2024-05-02T22:31:54.392" v="3664"/>
          <pc:sldLayoutMkLst>
            <pc:docMk/>
            <pc:sldMasterMk cId="4002050675" sldId="2147483712"/>
            <pc:sldLayoutMk cId="2330498269" sldId="2147483719"/>
          </pc:sldLayoutMkLst>
        </pc:sldLayoutChg>
        <pc:sldLayoutChg chg="modTransition setBg">
          <pc:chgData name="Kalepu, Srinath" userId="b34226c5-9d88-4de6-bc9b-068ebaaca84b" providerId="ADAL" clId="{5897B68D-1CC7-4EE7-B9A4-F1E912AA6E35}" dt="2024-05-02T22:31:54.392" v="3664"/>
          <pc:sldLayoutMkLst>
            <pc:docMk/>
            <pc:sldMasterMk cId="4002050675" sldId="2147483712"/>
            <pc:sldLayoutMk cId="267368704" sldId="2147483720"/>
          </pc:sldLayoutMkLst>
        </pc:sldLayoutChg>
        <pc:sldLayoutChg chg="modTransition setBg">
          <pc:chgData name="Kalepu, Srinath" userId="b34226c5-9d88-4de6-bc9b-068ebaaca84b" providerId="ADAL" clId="{5897B68D-1CC7-4EE7-B9A4-F1E912AA6E35}" dt="2024-05-02T22:31:54.392" v="3664"/>
          <pc:sldLayoutMkLst>
            <pc:docMk/>
            <pc:sldMasterMk cId="4002050675" sldId="2147483712"/>
            <pc:sldLayoutMk cId="2916380113" sldId="2147483721"/>
          </pc:sldLayoutMkLst>
        </pc:sldLayoutChg>
        <pc:sldLayoutChg chg="modTransition setBg">
          <pc:chgData name="Kalepu, Srinath" userId="b34226c5-9d88-4de6-bc9b-068ebaaca84b" providerId="ADAL" clId="{5897B68D-1CC7-4EE7-B9A4-F1E912AA6E35}" dt="2024-05-02T22:31:54.392" v="3664"/>
          <pc:sldLayoutMkLst>
            <pc:docMk/>
            <pc:sldMasterMk cId="4002050675" sldId="2147483712"/>
            <pc:sldLayoutMk cId="2537021887" sldId="2147483722"/>
          </pc:sldLayoutMkLst>
        </pc:sldLayoutChg>
        <pc:sldLayoutChg chg="modTransition setBg">
          <pc:chgData name="Kalepu, Srinath" userId="b34226c5-9d88-4de6-bc9b-068ebaaca84b" providerId="ADAL" clId="{5897B68D-1CC7-4EE7-B9A4-F1E912AA6E35}" dt="2024-05-02T22:31:54.392" v="3664"/>
          <pc:sldLayoutMkLst>
            <pc:docMk/>
            <pc:sldMasterMk cId="4002050675" sldId="2147483712"/>
            <pc:sldLayoutMk cId="3053644205" sldId="2147483723"/>
          </pc:sldLayoutMkLst>
        </pc:sldLayoutChg>
      </pc:sldMasterChg>
      <pc:sldMasterChg chg="modTransition modSldLayout">
        <pc:chgData name="Kalepu, Srinath" userId="b34226c5-9d88-4de6-bc9b-068ebaaca84b" providerId="ADAL" clId="{5897B68D-1CC7-4EE7-B9A4-F1E912AA6E35}" dt="2024-04-30T17:05:26.933" v="2654"/>
        <pc:sldMasterMkLst>
          <pc:docMk/>
          <pc:sldMasterMk cId="2194128473" sldId="2147483724"/>
        </pc:sldMasterMkLst>
        <pc:sldLayoutChg chg="addSp modTransition">
          <pc:chgData name="Kalepu, Srinath" userId="b34226c5-9d88-4de6-bc9b-068ebaaca84b" providerId="ADAL" clId="{5897B68D-1CC7-4EE7-B9A4-F1E912AA6E35}" dt="2024-04-30T17:05:26.933" v="2654"/>
          <pc:sldLayoutMkLst>
            <pc:docMk/>
            <pc:sldMasterMk cId="2194128473" sldId="2147483724"/>
            <pc:sldLayoutMk cId="48806813" sldId="2147483725"/>
          </pc:sldLayoutMkLst>
          <pc:spChg chg="add">
            <ac:chgData name="Kalepu, Srinath" userId="b34226c5-9d88-4de6-bc9b-068ebaaca84b" providerId="ADAL" clId="{5897B68D-1CC7-4EE7-B9A4-F1E912AA6E35}" dt="2024-04-30T17:05:19.360" v="2648"/>
            <ac:spMkLst>
              <pc:docMk/>
              <pc:sldMasterMk cId="2194128473" sldId="2147483724"/>
              <pc:sldLayoutMk cId="48806813" sldId="2147483725"/>
              <ac:spMk id="4" creationId="{29823749-250C-2093-0D64-3C555CA0E795}"/>
            </ac:spMkLst>
          </pc:spChg>
        </pc:sldLayoutChg>
        <pc:sldLayoutChg chg="modTransition">
          <pc:chgData name="Kalepu, Srinath" userId="b34226c5-9d88-4de6-bc9b-068ebaaca84b" providerId="ADAL" clId="{5897B68D-1CC7-4EE7-B9A4-F1E912AA6E35}" dt="2024-04-30T17:05:26.933" v="2654"/>
          <pc:sldLayoutMkLst>
            <pc:docMk/>
            <pc:sldMasterMk cId="2194128473" sldId="2147483724"/>
            <pc:sldLayoutMk cId="3742520143" sldId="2147483726"/>
          </pc:sldLayoutMkLst>
        </pc:sldLayoutChg>
        <pc:sldLayoutChg chg="modTransition">
          <pc:chgData name="Kalepu, Srinath" userId="b34226c5-9d88-4de6-bc9b-068ebaaca84b" providerId="ADAL" clId="{5897B68D-1CC7-4EE7-B9A4-F1E912AA6E35}" dt="2024-04-30T17:05:26.933" v="2654"/>
          <pc:sldLayoutMkLst>
            <pc:docMk/>
            <pc:sldMasterMk cId="2194128473" sldId="2147483724"/>
            <pc:sldLayoutMk cId="452492954" sldId="2147483727"/>
          </pc:sldLayoutMkLst>
        </pc:sldLayoutChg>
        <pc:sldLayoutChg chg="modTransition">
          <pc:chgData name="Kalepu, Srinath" userId="b34226c5-9d88-4de6-bc9b-068ebaaca84b" providerId="ADAL" clId="{5897B68D-1CC7-4EE7-B9A4-F1E912AA6E35}" dt="2024-04-30T17:05:26.933" v="2654"/>
          <pc:sldLayoutMkLst>
            <pc:docMk/>
            <pc:sldMasterMk cId="2194128473" sldId="2147483724"/>
            <pc:sldLayoutMk cId="4095908833" sldId="2147483728"/>
          </pc:sldLayoutMkLst>
        </pc:sldLayoutChg>
        <pc:sldLayoutChg chg="modTransition">
          <pc:chgData name="Kalepu, Srinath" userId="b34226c5-9d88-4de6-bc9b-068ebaaca84b" providerId="ADAL" clId="{5897B68D-1CC7-4EE7-B9A4-F1E912AA6E35}" dt="2024-04-30T17:05:26.933" v="2654"/>
          <pc:sldLayoutMkLst>
            <pc:docMk/>
            <pc:sldMasterMk cId="2194128473" sldId="2147483724"/>
            <pc:sldLayoutMk cId="1113089161" sldId="2147483730"/>
          </pc:sldLayoutMkLst>
        </pc:sldLayoutChg>
        <pc:sldLayoutChg chg="modTransition">
          <pc:chgData name="Kalepu, Srinath" userId="b34226c5-9d88-4de6-bc9b-068ebaaca84b" providerId="ADAL" clId="{5897B68D-1CC7-4EE7-B9A4-F1E912AA6E35}" dt="2024-04-30T17:05:26.933" v="2654"/>
          <pc:sldLayoutMkLst>
            <pc:docMk/>
            <pc:sldMasterMk cId="2194128473" sldId="2147483724"/>
            <pc:sldLayoutMk cId="2564911781" sldId="2147483731"/>
          </pc:sldLayoutMkLst>
        </pc:sldLayoutChg>
        <pc:sldLayoutChg chg="addSp modTransition">
          <pc:chgData name="Kalepu, Srinath" userId="b34226c5-9d88-4de6-bc9b-068ebaaca84b" providerId="ADAL" clId="{5897B68D-1CC7-4EE7-B9A4-F1E912AA6E35}" dt="2024-04-30T17:05:26.933" v="2654"/>
          <pc:sldLayoutMkLst>
            <pc:docMk/>
            <pc:sldMasterMk cId="2194128473" sldId="2147483724"/>
            <pc:sldLayoutMk cId="745708884" sldId="2147483732"/>
          </pc:sldLayoutMkLst>
          <pc:spChg chg="add">
            <ac:chgData name="Kalepu, Srinath" userId="b34226c5-9d88-4de6-bc9b-068ebaaca84b" providerId="ADAL" clId="{5897B68D-1CC7-4EE7-B9A4-F1E912AA6E35}" dt="2024-04-30T17:05:19.360" v="2648"/>
            <ac:spMkLst>
              <pc:docMk/>
              <pc:sldMasterMk cId="2194128473" sldId="2147483724"/>
              <pc:sldLayoutMk cId="745708884" sldId="2147483732"/>
              <ac:spMk id="5" creationId="{08FD762E-16DE-53CF-7372-4D1571B480E8}"/>
            </ac:spMkLst>
          </pc:spChg>
        </pc:sldLayoutChg>
        <pc:sldLayoutChg chg="modTransition">
          <pc:chgData name="Kalepu, Srinath" userId="b34226c5-9d88-4de6-bc9b-068ebaaca84b" providerId="ADAL" clId="{5897B68D-1CC7-4EE7-B9A4-F1E912AA6E35}" dt="2024-04-30T17:05:26.933" v="2654"/>
          <pc:sldLayoutMkLst>
            <pc:docMk/>
            <pc:sldMasterMk cId="2194128473" sldId="2147483724"/>
            <pc:sldLayoutMk cId="4160724992" sldId="2147483733"/>
          </pc:sldLayoutMkLst>
        </pc:sldLayoutChg>
        <pc:sldLayoutChg chg="modTransition">
          <pc:chgData name="Kalepu, Srinath" userId="b34226c5-9d88-4de6-bc9b-068ebaaca84b" providerId="ADAL" clId="{5897B68D-1CC7-4EE7-B9A4-F1E912AA6E35}" dt="2024-04-30T17:05:26.933" v="2654"/>
          <pc:sldLayoutMkLst>
            <pc:docMk/>
            <pc:sldMasterMk cId="2194128473" sldId="2147483724"/>
            <pc:sldLayoutMk cId="3980549437" sldId="2147483734"/>
          </pc:sldLayoutMkLst>
        </pc:sldLayoutChg>
        <pc:sldLayoutChg chg="modTransition">
          <pc:chgData name="Kalepu, Srinath" userId="b34226c5-9d88-4de6-bc9b-068ebaaca84b" providerId="ADAL" clId="{5897B68D-1CC7-4EE7-B9A4-F1E912AA6E35}" dt="2024-04-30T17:05:26.933" v="2654"/>
          <pc:sldLayoutMkLst>
            <pc:docMk/>
            <pc:sldMasterMk cId="2194128473" sldId="2147483724"/>
            <pc:sldLayoutMk cId="3990016135" sldId="2147483735"/>
          </pc:sldLayoutMkLst>
        </pc:sldLayoutChg>
      </pc:sldMasterChg>
      <pc:sldMasterChg chg="del setBg delSldLayout modSldLayout">
        <pc:chgData name="Kalepu, Srinath" userId="b34226c5-9d88-4de6-bc9b-068ebaaca84b" providerId="ADAL" clId="{5897B68D-1CC7-4EE7-B9A4-F1E912AA6E35}" dt="2024-04-30T17:00:48.412" v="2647" actId="47"/>
        <pc:sldMasterMkLst>
          <pc:docMk/>
          <pc:sldMasterMk cId="2563988950" sldId="2147483724"/>
        </pc:sldMasterMkLst>
        <pc:sldLayoutChg chg="del setBg">
          <pc:chgData name="Kalepu, Srinath" userId="b34226c5-9d88-4de6-bc9b-068ebaaca84b" providerId="ADAL" clId="{5897B68D-1CC7-4EE7-B9A4-F1E912AA6E35}" dt="2024-04-30T17:00:48.412" v="2647" actId="47"/>
          <pc:sldLayoutMkLst>
            <pc:docMk/>
            <pc:sldMasterMk cId="2563988950" sldId="2147483724"/>
            <pc:sldLayoutMk cId="1024116649" sldId="2147483725"/>
          </pc:sldLayoutMkLst>
        </pc:sldLayoutChg>
        <pc:sldLayoutChg chg="del setBg">
          <pc:chgData name="Kalepu, Srinath" userId="b34226c5-9d88-4de6-bc9b-068ebaaca84b" providerId="ADAL" clId="{5897B68D-1CC7-4EE7-B9A4-F1E912AA6E35}" dt="2024-04-30T17:00:48.412" v="2647" actId="47"/>
          <pc:sldLayoutMkLst>
            <pc:docMk/>
            <pc:sldMasterMk cId="2563988950" sldId="2147483724"/>
            <pc:sldLayoutMk cId="3127857486" sldId="2147483726"/>
          </pc:sldLayoutMkLst>
        </pc:sldLayoutChg>
        <pc:sldLayoutChg chg="del setBg">
          <pc:chgData name="Kalepu, Srinath" userId="b34226c5-9d88-4de6-bc9b-068ebaaca84b" providerId="ADAL" clId="{5897B68D-1CC7-4EE7-B9A4-F1E912AA6E35}" dt="2024-04-30T17:00:48.412" v="2647" actId="47"/>
          <pc:sldLayoutMkLst>
            <pc:docMk/>
            <pc:sldMasterMk cId="2563988950" sldId="2147483724"/>
            <pc:sldLayoutMk cId="440378035" sldId="2147483727"/>
          </pc:sldLayoutMkLst>
        </pc:sldLayoutChg>
        <pc:sldLayoutChg chg="del setBg">
          <pc:chgData name="Kalepu, Srinath" userId="b34226c5-9d88-4de6-bc9b-068ebaaca84b" providerId="ADAL" clId="{5897B68D-1CC7-4EE7-B9A4-F1E912AA6E35}" dt="2024-04-30T17:00:48.412" v="2647" actId="47"/>
          <pc:sldLayoutMkLst>
            <pc:docMk/>
            <pc:sldMasterMk cId="2563988950" sldId="2147483724"/>
            <pc:sldLayoutMk cId="916081313" sldId="2147483728"/>
          </pc:sldLayoutMkLst>
        </pc:sldLayoutChg>
        <pc:sldLayoutChg chg="del setBg">
          <pc:chgData name="Kalepu, Srinath" userId="b34226c5-9d88-4de6-bc9b-068ebaaca84b" providerId="ADAL" clId="{5897B68D-1CC7-4EE7-B9A4-F1E912AA6E35}" dt="2024-04-30T17:00:48.412" v="2647" actId="47"/>
          <pc:sldLayoutMkLst>
            <pc:docMk/>
            <pc:sldMasterMk cId="2563988950" sldId="2147483724"/>
            <pc:sldLayoutMk cId="1178841076" sldId="2147483729"/>
          </pc:sldLayoutMkLst>
        </pc:sldLayoutChg>
        <pc:sldLayoutChg chg="del setBg">
          <pc:chgData name="Kalepu, Srinath" userId="b34226c5-9d88-4de6-bc9b-068ebaaca84b" providerId="ADAL" clId="{5897B68D-1CC7-4EE7-B9A4-F1E912AA6E35}" dt="2024-04-30T17:00:48.412" v="2647" actId="47"/>
          <pc:sldLayoutMkLst>
            <pc:docMk/>
            <pc:sldMasterMk cId="2563988950" sldId="2147483724"/>
            <pc:sldLayoutMk cId="1291251866" sldId="2147483730"/>
          </pc:sldLayoutMkLst>
        </pc:sldLayoutChg>
        <pc:sldLayoutChg chg="del setBg">
          <pc:chgData name="Kalepu, Srinath" userId="b34226c5-9d88-4de6-bc9b-068ebaaca84b" providerId="ADAL" clId="{5897B68D-1CC7-4EE7-B9A4-F1E912AA6E35}" dt="2024-04-30T17:00:48.412" v="2647" actId="47"/>
          <pc:sldLayoutMkLst>
            <pc:docMk/>
            <pc:sldMasterMk cId="2563988950" sldId="2147483724"/>
            <pc:sldLayoutMk cId="2854993587" sldId="2147483731"/>
          </pc:sldLayoutMkLst>
        </pc:sldLayoutChg>
        <pc:sldLayoutChg chg="del setBg">
          <pc:chgData name="Kalepu, Srinath" userId="b34226c5-9d88-4de6-bc9b-068ebaaca84b" providerId="ADAL" clId="{5897B68D-1CC7-4EE7-B9A4-F1E912AA6E35}" dt="2024-04-30T17:00:48.412" v="2647" actId="47"/>
          <pc:sldLayoutMkLst>
            <pc:docMk/>
            <pc:sldMasterMk cId="2563988950" sldId="2147483724"/>
            <pc:sldLayoutMk cId="425545234" sldId="2147483732"/>
          </pc:sldLayoutMkLst>
        </pc:sldLayoutChg>
        <pc:sldLayoutChg chg="del setBg">
          <pc:chgData name="Kalepu, Srinath" userId="b34226c5-9d88-4de6-bc9b-068ebaaca84b" providerId="ADAL" clId="{5897B68D-1CC7-4EE7-B9A4-F1E912AA6E35}" dt="2024-04-30T17:00:48.412" v="2647" actId="47"/>
          <pc:sldLayoutMkLst>
            <pc:docMk/>
            <pc:sldMasterMk cId="2563988950" sldId="2147483724"/>
            <pc:sldLayoutMk cId="4294679830" sldId="2147483733"/>
          </pc:sldLayoutMkLst>
        </pc:sldLayoutChg>
        <pc:sldLayoutChg chg="del setBg">
          <pc:chgData name="Kalepu, Srinath" userId="b34226c5-9d88-4de6-bc9b-068ebaaca84b" providerId="ADAL" clId="{5897B68D-1CC7-4EE7-B9A4-F1E912AA6E35}" dt="2024-04-30T17:00:48.412" v="2647" actId="47"/>
          <pc:sldLayoutMkLst>
            <pc:docMk/>
            <pc:sldMasterMk cId="2563988950" sldId="2147483724"/>
            <pc:sldLayoutMk cId="3639743894" sldId="2147483734"/>
          </pc:sldLayoutMkLst>
        </pc:sldLayoutChg>
        <pc:sldLayoutChg chg="del setBg">
          <pc:chgData name="Kalepu, Srinath" userId="b34226c5-9d88-4de6-bc9b-068ebaaca84b" providerId="ADAL" clId="{5897B68D-1CC7-4EE7-B9A4-F1E912AA6E35}" dt="2024-04-30T17:00:48.412" v="2647" actId="47"/>
          <pc:sldLayoutMkLst>
            <pc:docMk/>
            <pc:sldMasterMk cId="2563988950" sldId="2147483724"/>
            <pc:sldLayoutMk cId="1162127230" sldId="2147483735"/>
          </pc:sldLayoutMkLst>
        </pc:sldLayoutChg>
        <pc:sldLayoutChg chg="del setBg">
          <pc:chgData name="Kalepu, Srinath" userId="b34226c5-9d88-4de6-bc9b-068ebaaca84b" providerId="ADAL" clId="{5897B68D-1CC7-4EE7-B9A4-F1E912AA6E35}" dt="2024-04-30T17:00:47.339" v="2645" actId="47"/>
          <pc:sldLayoutMkLst>
            <pc:docMk/>
            <pc:sldMasterMk cId="2563988950" sldId="2147483724"/>
            <pc:sldLayoutMk cId="457623625" sldId="2147483736"/>
          </pc:sldLayoutMkLst>
        </pc:sldLayoutChg>
        <pc:sldLayoutChg chg="del setBg">
          <pc:chgData name="Kalepu, Srinath" userId="b34226c5-9d88-4de6-bc9b-068ebaaca84b" providerId="ADAL" clId="{5897B68D-1CC7-4EE7-B9A4-F1E912AA6E35}" dt="2024-04-30T17:00:47.765" v="2646" actId="47"/>
          <pc:sldLayoutMkLst>
            <pc:docMk/>
            <pc:sldMasterMk cId="2563988950" sldId="2147483724"/>
            <pc:sldLayoutMk cId="1089978278" sldId="2147483737"/>
          </pc:sldLayoutMkLst>
        </pc:sldLayoutChg>
        <pc:sldLayoutChg chg="del setBg">
          <pc:chgData name="Kalepu, Srinath" userId="b34226c5-9d88-4de6-bc9b-068ebaaca84b" providerId="ADAL" clId="{5897B68D-1CC7-4EE7-B9A4-F1E912AA6E35}" dt="2024-04-30T17:00:48.412" v="2647" actId="47"/>
          <pc:sldLayoutMkLst>
            <pc:docMk/>
            <pc:sldMasterMk cId="2563988950" sldId="2147483724"/>
            <pc:sldLayoutMk cId="2480490474" sldId="214748373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39D817-A9A6-49AC-91C3-9A9029A1C922}"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US"/>
        </a:p>
      </dgm:t>
    </dgm:pt>
    <dgm:pt modelId="{785A8E3F-6673-43E5-BA9F-91131A0B389E}">
      <dgm:prSet/>
      <dgm:spPr/>
      <dgm:t>
        <a:bodyPr/>
        <a:lstStyle/>
        <a:p>
          <a:pPr rtl="0"/>
          <a:r>
            <a:rPr lang="en-US" dirty="0">
              <a:solidFill>
                <a:schemeClr val="tx1"/>
              </a:solidFill>
            </a:rPr>
            <a:t>Data Collection	</a:t>
          </a:r>
        </a:p>
      </dgm:t>
      <dgm:extLst>
        <a:ext uri="{E40237B7-FDA0-4F09-8148-C483321AD2D9}">
          <dgm14:cNvPr xmlns:dgm14="http://schemas.microsoft.com/office/drawing/2010/diagram" id="0" name="" title="Level 1 label and status"/>
        </a:ext>
      </dgm:extLst>
    </dgm:pt>
    <dgm:pt modelId="{A332B8CB-171B-415A-B566-B7038C8A9487}" type="parTrans" cxnId="{8196746A-1BB9-47D0-98BC-902F5A2B3EAC}">
      <dgm:prSet/>
      <dgm:spPr/>
      <dgm:t>
        <a:bodyPr/>
        <a:lstStyle/>
        <a:p>
          <a:endParaRPr lang="en-US">
            <a:solidFill>
              <a:schemeClr val="tx1"/>
            </a:solidFill>
          </a:endParaRPr>
        </a:p>
      </dgm:t>
    </dgm:pt>
    <dgm:pt modelId="{AAB13DBF-F1C2-4C94-AED4-855794292BE7}" type="sibTrans" cxnId="{8196746A-1BB9-47D0-98BC-902F5A2B3EAC}">
      <dgm:prSet/>
      <dgm:spPr/>
      <dgm:t>
        <a:bodyPr/>
        <a:lstStyle/>
        <a:p>
          <a:endParaRPr lang="en-US">
            <a:solidFill>
              <a:schemeClr val="tx1"/>
            </a:solidFill>
          </a:endParaRPr>
        </a:p>
      </dgm:t>
      <dgm:extLst>
        <a:ext uri="{E40237B7-FDA0-4F09-8148-C483321AD2D9}">
          <dgm14:cNvPr xmlns:dgm14="http://schemas.microsoft.com/office/drawing/2010/diagram" id="0" name="" title="Curve"/>
        </a:ext>
      </dgm:extLst>
    </dgm:pt>
    <dgm:pt modelId="{FCFBC764-D8CE-44F5-8F4E-BD7B9AE01BBC}">
      <dgm:prSet/>
      <dgm:spPr/>
      <dgm:t>
        <a:bodyPr/>
        <a:lstStyle/>
        <a:p>
          <a:pPr rtl="0"/>
          <a:r>
            <a:rPr lang="en-US" dirty="0">
              <a:solidFill>
                <a:schemeClr val="tx1"/>
              </a:solidFill>
            </a:rPr>
            <a:t>Data</a:t>
          </a:r>
          <a:r>
            <a:rPr lang="en-US" baseline="0" dirty="0">
              <a:solidFill>
                <a:schemeClr val="tx1"/>
              </a:solidFill>
            </a:rPr>
            <a:t> Cleaning</a:t>
          </a:r>
          <a:endParaRPr lang="en-US" dirty="0">
            <a:solidFill>
              <a:schemeClr val="tx1"/>
            </a:solidFill>
          </a:endParaRPr>
        </a:p>
      </dgm:t>
      <dgm:extLst>
        <a:ext uri="{E40237B7-FDA0-4F09-8148-C483321AD2D9}">
          <dgm14:cNvPr xmlns:dgm14="http://schemas.microsoft.com/office/drawing/2010/diagram" id="0" name="" title="Level 2 label and status"/>
        </a:ext>
      </dgm:extLst>
    </dgm:pt>
    <dgm:pt modelId="{53E44837-C6E0-400B-9EF7-D8C370B3B03A}" type="parTrans" cxnId="{EB388E2F-2DDD-4233-9E3F-F2A75D16890B}">
      <dgm:prSet/>
      <dgm:spPr/>
      <dgm:t>
        <a:bodyPr/>
        <a:lstStyle/>
        <a:p>
          <a:endParaRPr lang="en-US">
            <a:solidFill>
              <a:schemeClr val="tx1"/>
            </a:solidFill>
          </a:endParaRPr>
        </a:p>
      </dgm:t>
    </dgm:pt>
    <dgm:pt modelId="{6C9669B0-EE9E-45B8-85AC-B743C8A88238}" type="sibTrans" cxnId="{EB388E2F-2DDD-4233-9E3F-F2A75D16890B}">
      <dgm:prSet/>
      <dgm:spPr/>
      <dgm:t>
        <a:bodyPr/>
        <a:lstStyle/>
        <a:p>
          <a:endParaRPr lang="en-US">
            <a:solidFill>
              <a:schemeClr val="tx1"/>
            </a:solidFill>
          </a:endParaRPr>
        </a:p>
      </dgm:t>
    </dgm:pt>
    <dgm:pt modelId="{D959EC7B-38DB-48C6-B0F7-2516A839562C}">
      <dgm:prSet/>
      <dgm:spPr/>
      <dgm:t>
        <a:bodyPr/>
        <a:lstStyle/>
        <a:p>
          <a:r>
            <a:rPr lang="en-US" dirty="0">
              <a:solidFill>
                <a:schemeClr val="tx1"/>
              </a:solidFill>
            </a:rPr>
            <a:t>Exploratory Data Analysis</a:t>
          </a:r>
        </a:p>
      </dgm:t>
      <dgm:extLst>
        <a:ext uri="{E40237B7-FDA0-4F09-8148-C483321AD2D9}">
          <dgm14:cNvPr xmlns:dgm14="http://schemas.microsoft.com/office/drawing/2010/diagram" id="0" name="" title="Level 3 label and status"/>
        </a:ext>
      </dgm:extLst>
    </dgm:pt>
    <dgm:pt modelId="{874D96F2-18BF-4C59-BBFE-0691D3BD6A93}" type="parTrans" cxnId="{3BD3D71B-7A9D-4761-B3C6-00B57F3DB706}">
      <dgm:prSet/>
      <dgm:spPr/>
      <dgm:t>
        <a:bodyPr/>
        <a:lstStyle/>
        <a:p>
          <a:endParaRPr lang="en-US">
            <a:solidFill>
              <a:schemeClr val="tx1"/>
            </a:solidFill>
          </a:endParaRPr>
        </a:p>
      </dgm:t>
    </dgm:pt>
    <dgm:pt modelId="{69A33F82-70E1-44CD-AD48-533C222CDAEB}" type="sibTrans" cxnId="{3BD3D71B-7A9D-4761-B3C6-00B57F3DB706}">
      <dgm:prSet/>
      <dgm:spPr/>
      <dgm:t>
        <a:bodyPr/>
        <a:lstStyle/>
        <a:p>
          <a:endParaRPr lang="en-US">
            <a:solidFill>
              <a:schemeClr val="tx1"/>
            </a:solidFill>
          </a:endParaRPr>
        </a:p>
      </dgm:t>
    </dgm:pt>
    <dgm:pt modelId="{48137C2E-0F5F-45DF-8913-10FB5607A612}">
      <dgm:prSet/>
      <dgm:spPr/>
      <dgm:t>
        <a:bodyPr/>
        <a:lstStyle/>
        <a:p>
          <a:pPr rtl="0"/>
          <a:r>
            <a:rPr lang="en-US" dirty="0">
              <a:solidFill>
                <a:schemeClr val="tx1"/>
              </a:solidFill>
            </a:rPr>
            <a:t>Normality Testing</a:t>
          </a:r>
        </a:p>
      </dgm:t>
      <dgm:extLst>
        <a:ext uri="{E40237B7-FDA0-4F09-8148-C483321AD2D9}">
          <dgm14:cNvPr xmlns:dgm14="http://schemas.microsoft.com/office/drawing/2010/diagram" id="0" name="" title="Level 4 label and status"/>
        </a:ext>
      </dgm:extLst>
    </dgm:pt>
    <dgm:pt modelId="{F003C707-4205-4204-8997-6F4FDC45BE6A}" type="parTrans" cxnId="{B795AE91-2CA6-4F02-A62F-36E6020F2D85}">
      <dgm:prSet/>
      <dgm:spPr/>
      <dgm:t>
        <a:bodyPr/>
        <a:lstStyle/>
        <a:p>
          <a:endParaRPr lang="en-US">
            <a:solidFill>
              <a:schemeClr val="tx1"/>
            </a:solidFill>
          </a:endParaRPr>
        </a:p>
      </dgm:t>
    </dgm:pt>
    <dgm:pt modelId="{6C44F14F-8498-4933-9CFA-CD58734FDFD0}" type="sibTrans" cxnId="{B795AE91-2CA6-4F02-A62F-36E6020F2D85}">
      <dgm:prSet/>
      <dgm:spPr/>
      <dgm:t>
        <a:bodyPr/>
        <a:lstStyle/>
        <a:p>
          <a:endParaRPr lang="en-US">
            <a:solidFill>
              <a:schemeClr val="tx1"/>
            </a:solidFill>
          </a:endParaRPr>
        </a:p>
      </dgm:t>
    </dgm:pt>
    <dgm:pt modelId="{C402745E-8C98-497E-BB6C-70FB14C3A79B}">
      <dgm:prSet/>
      <dgm:spPr/>
      <dgm:t>
        <a:bodyPr/>
        <a:lstStyle/>
        <a:p>
          <a:pPr rtl="0"/>
          <a:r>
            <a:rPr lang="en-US" dirty="0">
              <a:solidFill>
                <a:schemeClr val="tx1"/>
              </a:solidFill>
            </a:rPr>
            <a:t>Data Visualization</a:t>
          </a:r>
        </a:p>
      </dgm:t>
      <dgm:extLst>
        <a:ext uri="{E40237B7-FDA0-4F09-8148-C483321AD2D9}">
          <dgm14:cNvPr xmlns:dgm14="http://schemas.microsoft.com/office/drawing/2010/diagram" id="0" name="" title="Level 5 label and status"/>
        </a:ext>
      </dgm:extLst>
    </dgm:pt>
    <dgm:pt modelId="{E3196EAE-51B3-4DAE-B88F-7D2BE2DA4E9F}" type="parTrans" cxnId="{B3D93087-6524-4C77-B2F9-91B2BB98F39C}">
      <dgm:prSet/>
      <dgm:spPr/>
      <dgm:t>
        <a:bodyPr/>
        <a:lstStyle/>
        <a:p>
          <a:endParaRPr lang="en-US">
            <a:solidFill>
              <a:schemeClr val="tx1"/>
            </a:solidFill>
          </a:endParaRPr>
        </a:p>
      </dgm:t>
    </dgm:pt>
    <dgm:pt modelId="{EE77F66F-98BB-4DC7-A327-B4A5AADDBC44}" type="sibTrans" cxnId="{B3D93087-6524-4C77-B2F9-91B2BB98F39C}">
      <dgm:prSet/>
      <dgm:spPr/>
      <dgm:t>
        <a:bodyPr/>
        <a:lstStyle/>
        <a:p>
          <a:endParaRPr lang="en-US">
            <a:solidFill>
              <a:schemeClr val="tx1"/>
            </a:solidFill>
          </a:endParaRPr>
        </a:p>
      </dgm:t>
    </dgm:pt>
    <dgm:pt modelId="{DCFEF338-32DA-467C-9637-1E154DA359AC}">
      <dgm:prSet/>
      <dgm:spPr/>
      <dgm:t>
        <a:bodyPr/>
        <a:lstStyle/>
        <a:p>
          <a:pPr rtl="0"/>
          <a:r>
            <a:rPr lang="en-US" dirty="0">
              <a:solidFill>
                <a:schemeClr val="tx1"/>
              </a:solidFill>
            </a:rPr>
            <a:t>Statistical Modeling</a:t>
          </a:r>
        </a:p>
      </dgm:t>
      <dgm:extLst>
        <a:ext uri="{E40237B7-FDA0-4F09-8148-C483321AD2D9}">
          <dgm14:cNvPr xmlns:dgm14="http://schemas.microsoft.com/office/drawing/2010/diagram" id="0" name="" title="Level 6 label and status"/>
        </a:ext>
      </dgm:extLst>
    </dgm:pt>
    <dgm:pt modelId="{73D4F724-962B-4AB8-BA92-9AA37E509086}" type="parTrans" cxnId="{898B20C3-9DFC-4A85-BB95-140B37F8753B}">
      <dgm:prSet/>
      <dgm:spPr/>
      <dgm:t>
        <a:bodyPr/>
        <a:lstStyle/>
        <a:p>
          <a:endParaRPr lang="en-US">
            <a:solidFill>
              <a:schemeClr val="tx1"/>
            </a:solidFill>
          </a:endParaRPr>
        </a:p>
      </dgm:t>
    </dgm:pt>
    <dgm:pt modelId="{21417551-1C51-4DCC-85CD-F1693C025D96}" type="sibTrans" cxnId="{898B20C3-9DFC-4A85-BB95-140B37F8753B}">
      <dgm:prSet/>
      <dgm:spPr/>
      <dgm:t>
        <a:bodyPr/>
        <a:lstStyle/>
        <a:p>
          <a:endParaRPr lang="en-US">
            <a:solidFill>
              <a:schemeClr val="tx1"/>
            </a:solidFill>
          </a:endParaRPr>
        </a:p>
      </dgm:t>
    </dgm:pt>
    <dgm:pt modelId="{185015CB-4F53-4809-B886-A77B7D83073C}">
      <dgm:prSet/>
      <dgm:spPr/>
      <dgm:t>
        <a:bodyPr/>
        <a:lstStyle/>
        <a:p>
          <a:r>
            <a:rPr lang="en-US" dirty="0"/>
            <a:t>Model Refinement and Diagnostics</a:t>
          </a:r>
        </a:p>
      </dgm:t>
    </dgm:pt>
    <dgm:pt modelId="{61C11B40-C19A-425A-B1EA-C095627CB104}" type="parTrans" cxnId="{8D9D0A99-5ED7-4EDF-BE18-82322A2C3010}">
      <dgm:prSet/>
      <dgm:spPr/>
      <dgm:t>
        <a:bodyPr/>
        <a:lstStyle/>
        <a:p>
          <a:endParaRPr lang="en-US"/>
        </a:p>
      </dgm:t>
    </dgm:pt>
    <dgm:pt modelId="{D81CBAE6-8957-4E7D-B8E7-88AE2F3FA546}" type="sibTrans" cxnId="{8D9D0A99-5ED7-4EDF-BE18-82322A2C3010}">
      <dgm:prSet/>
      <dgm:spPr/>
      <dgm:t>
        <a:bodyPr/>
        <a:lstStyle/>
        <a:p>
          <a:endParaRPr lang="en-US"/>
        </a:p>
      </dgm:t>
    </dgm:pt>
    <dgm:pt modelId="{2C55DA06-EC77-4AF4-A396-3D94F924D29A}" type="pres">
      <dgm:prSet presAssocID="{6539D817-A9A6-49AC-91C3-9A9029A1C922}" presName="Name0" presStyleCnt="0">
        <dgm:presLayoutVars>
          <dgm:chMax val="7"/>
          <dgm:chPref val="7"/>
          <dgm:dir/>
        </dgm:presLayoutVars>
      </dgm:prSet>
      <dgm:spPr/>
    </dgm:pt>
    <dgm:pt modelId="{E71FBC44-5B84-4635-AB49-C5691CF606A6}" type="pres">
      <dgm:prSet presAssocID="{6539D817-A9A6-49AC-91C3-9A9029A1C922}" presName="Name1" presStyleCnt="0"/>
      <dgm:spPr/>
    </dgm:pt>
    <dgm:pt modelId="{EB59A96A-CE84-462F-9493-155F11881A62}" type="pres">
      <dgm:prSet presAssocID="{6539D817-A9A6-49AC-91C3-9A9029A1C922}" presName="cycle" presStyleCnt="0"/>
      <dgm:spPr/>
    </dgm:pt>
    <dgm:pt modelId="{054915B1-085A-4ADC-B653-10081DCD0EA9}" type="pres">
      <dgm:prSet presAssocID="{6539D817-A9A6-49AC-91C3-9A9029A1C922}" presName="srcNode" presStyleLbl="node1" presStyleIdx="0" presStyleCnt="7"/>
      <dgm:spPr/>
    </dgm:pt>
    <dgm:pt modelId="{A5CCEC8E-9174-4C7D-B544-BBD17FE54CB3}" type="pres">
      <dgm:prSet presAssocID="{6539D817-A9A6-49AC-91C3-9A9029A1C922}" presName="conn" presStyleLbl="parChTrans1D2" presStyleIdx="0" presStyleCnt="1" custLinFactNeighborX="-689" custLinFactNeighborY="2509"/>
      <dgm:spPr/>
    </dgm:pt>
    <dgm:pt modelId="{E0118591-8FE2-4AB8-B63F-2FA777571D0E}" type="pres">
      <dgm:prSet presAssocID="{6539D817-A9A6-49AC-91C3-9A9029A1C922}" presName="extraNode" presStyleLbl="node1" presStyleIdx="0" presStyleCnt="7"/>
      <dgm:spPr/>
    </dgm:pt>
    <dgm:pt modelId="{B54BF56E-FF7C-462B-BDEF-94A9ECD23A96}" type="pres">
      <dgm:prSet presAssocID="{6539D817-A9A6-49AC-91C3-9A9029A1C922}" presName="dstNode" presStyleLbl="node1" presStyleIdx="0" presStyleCnt="7"/>
      <dgm:spPr/>
    </dgm:pt>
    <dgm:pt modelId="{80334F07-121B-40EE-9400-5E253723EAD5}" type="pres">
      <dgm:prSet presAssocID="{785A8E3F-6673-43E5-BA9F-91131A0B389E}" presName="text_1" presStyleLbl="node1" presStyleIdx="0" presStyleCnt="7">
        <dgm:presLayoutVars>
          <dgm:bulletEnabled val="1"/>
        </dgm:presLayoutVars>
      </dgm:prSet>
      <dgm:spPr/>
    </dgm:pt>
    <dgm:pt modelId="{02E156C6-3C5B-4C75-AD35-1A7F7398D99E}" type="pres">
      <dgm:prSet presAssocID="{785A8E3F-6673-43E5-BA9F-91131A0B389E}" presName="accent_1" presStyleCnt="0"/>
      <dgm:spPr/>
    </dgm:pt>
    <dgm:pt modelId="{C69DE25E-0FEB-4762-8745-9E19317BA790}" type="pres">
      <dgm:prSet presAssocID="{785A8E3F-6673-43E5-BA9F-91131A0B389E}" presName="accentRepeatNode" presStyleLbl="solidFgAcc1" presStyleIdx="0" presStyleCnt="7">
        <dgm:style>
          <a:lnRef idx="2">
            <a:schemeClr val="dk1"/>
          </a:lnRef>
          <a:fillRef idx="1">
            <a:schemeClr val="lt1"/>
          </a:fillRef>
          <a:effectRef idx="0">
            <a:schemeClr val="dk1"/>
          </a:effectRef>
          <a:fontRef idx="minor">
            <a:schemeClr val="dk1"/>
          </a:fontRef>
        </dgm:style>
      </dgm:prSet>
      <dgm:spPr/>
      <dgm:extLst>
        <a:ext uri="{E40237B7-FDA0-4F09-8148-C483321AD2D9}">
          <dgm14:cNvPr xmlns:dgm14="http://schemas.microsoft.com/office/drawing/2010/diagram" id="0" name="" descr="Circle for level 1"/>
        </a:ext>
      </dgm:extLst>
    </dgm:pt>
    <dgm:pt modelId="{6E9ACDEA-2479-43A3-BC50-5E8DC199105E}" type="pres">
      <dgm:prSet presAssocID="{FCFBC764-D8CE-44F5-8F4E-BD7B9AE01BBC}" presName="text_2" presStyleLbl="node1" presStyleIdx="1" presStyleCnt="7">
        <dgm:presLayoutVars>
          <dgm:bulletEnabled val="1"/>
        </dgm:presLayoutVars>
      </dgm:prSet>
      <dgm:spPr/>
    </dgm:pt>
    <dgm:pt modelId="{F77992BE-49C0-44EF-9EB0-F801267BCF54}" type="pres">
      <dgm:prSet presAssocID="{FCFBC764-D8CE-44F5-8F4E-BD7B9AE01BBC}" presName="accent_2" presStyleCnt="0"/>
      <dgm:spPr/>
    </dgm:pt>
    <dgm:pt modelId="{2735700C-DFC4-47C9-BFDA-A56DEE3AEDB8}" type="pres">
      <dgm:prSet presAssocID="{FCFBC764-D8CE-44F5-8F4E-BD7B9AE01BBC}" presName="accentRepeatNode" presStyleLbl="solidFgAcc1" presStyleIdx="1" presStyleCnt="7"/>
      <dgm:spPr/>
      <dgm:extLst>
        <a:ext uri="{E40237B7-FDA0-4F09-8148-C483321AD2D9}">
          <dgm14:cNvPr xmlns:dgm14="http://schemas.microsoft.com/office/drawing/2010/diagram" id="0" name="" title="Circle for level 2"/>
        </a:ext>
      </dgm:extLst>
    </dgm:pt>
    <dgm:pt modelId="{602E4294-5230-4DC9-A478-6B826AA3E572}" type="pres">
      <dgm:prSet presAssocID="{D959EC7B-38DB-48C6-B0F7-2516A839562C}" presName="text_3" presStyleLbl="node1" presStyleIdx="2" presStyleCnt="7">
        <dgm:presLayoutVars>
          <dgm:bulletEnabled val="1"/>
        </dgm:presLayoutVars>
      </dgm:prSet>
      <dgm:spPr/>
    </dgm:pt>
    <dgm:pt modelId="{05B2EA5A-0A0B-4C0F-A8E4-482B448C2C74}" type="pres">
      <dgm:prSet presAssocID="{D959EC7B-38DB-48C6-B0F7-2516A839562C}" presName="accent_3" presStyleCnt="0"/>
      <dgm:spPr/>
    </dgm:pt>
    <dgm:pt modelId="{E69F6C4C-B70F-43EC-997F-442A2DCD9652}" type="pres">
      <dgm:prSet presAssocID="{D959EC7B-38DB-48C6-B0F7-2516A839562C}" presName="accentRepeatNode" presStyleLbl="solidFgAcc1" presStyleIdx="2" presStyleCnt="7"/>
      <dgm:spPr/>
      <dgm:extLst>
        <a:ext uri="{E40237B7-FDA0-4F09-8148-C483321AD2D9}">
          <dgm14:cNvPr xmlns:dgm14="http://schemas.microsoft.com/office/drawing/2010/diagram" id="0" name="" title="Circle for level 3"/>
        </a:ext>
      </dgm:extLst>
    </dgm:pt>
    <dgm:pt modelId="{F1A77A98-C056-4C94-AAAA-085724BCCFA7}" type="pres">
      <dgm:prSet presAssocID="{48137C2E-0F5F-45DF-8913-10FB5607A612}" presName="text_4" presStyleLbl="node1" presStyleIdx="3" presStyleCnt="7">
        <dgm:presLayoutVars>
          <dgm:bulletEnabled val="1"/>
        </dgm:presLayoutVars>
      </dgm:prSet>
      <dgm:spPr/>
    </dgm:pt>
    <dgm:pt modelId="{8CA85A53-049C-4608-9E46-FC2BE1B1A451}" type="pres">
      <dgm:prSet presAssocID="{48137C2E-0F5F-45DF-8913-10FB5607A612}" presName="accent_4" presStyleCnt="0"/>
      <dgm:spPr/>
    </dgm:pt>
    <dgm:pt modelId="{2BC7BD0A-650B-42E8-899B-065889F4A25D}" type="pres">
      <dgm:prSet presAssocID="{48137C2E-0F5F-45DF-8913-10FB5607A612}" presName="accentRepeatNode" presStyleLbl="solidFgAcc1" presStyleIdx="3" presStyleCnt="7"/>
      <dgm:spPr/>
      <dgm:extLst>
        <a:ext uri="{E40237B7-FDA0-4F09-8148-C483321AD2D9}">
          <dgm14:cNvPr xmlns:dgm14="http://schemas.microsoft.com/office/drawing/2010/diagram" id="0" name="" title="Circle for level 4"/>
        </a:ext>
      </dgm:extLst>
    </dgm:pt>
    <dgm:pt modelId="{039B388F-C082-4B3D-BDF5-570C6874B03D}" type="pres">
      <dgm:prSet presAssocID="{C402745E-8C98-497E-BB6C-70FB14C3A79B}" presName="text_5" presStyleLbl="node1" presStyleIdx="4" presStyleCnt="7">
        <dgm:presLayoutVars>
          <dgm:bulletEnabled val="1"/>
        </dgm:presLayoutVars>
      </dgm:prSet>
      <dgm:spPr/>
    </dgm:pt>
    <dgm:pt modelId="{F87EB766-94BE-499C-BFB5-399A57B3BDEF}" type="pres">
      <dgm:prSet presAssocID="{C402745E-8C98-497E-BB6C-70FB14C3A79B}" presName="accent_5" presStyleCnt="0"/>
      <dgm:spPr/>
    </dgm:pt>
    <dgm:pt modelId="{BC59C54A-67F5-47AE-9AC0-3149B2F58E7B}" type="pres">
      <dgm:prSet presAssocID="{C402745E-8C98-497E-BB6C-70FB14C3A79B}" presName="accentRepeatNode" presStyleLbl="solidFgAcc1" presStyleIdx="4" presStyleCnt="7"/>
      <dgm:spPr/>
      <dgm:extLst>
        <a:ext uri="{E40237B7-FDA0-4F09-8148-C483321AD2D9}">
          <dgm14:cNvPr xmlns:dgm14="http://schemas.microsoft.com/office/drawing/2010/diagram" id="0" name="" title="Circle for level 5"/>
        </a:ext>
      </dgm:extLst>
    </dgm:pt>
    <dgm:pt modelId="{DB3EB870-71CF-44C1-9B59-2164413F01CA}" type="pres">
      <dgm:prSet presAssocID="{DCFEF338-32DA-467C-9637-1E154DA359AC}" presName="text_6" presStyleLbl="node1" presStyleIdx="5" presStyleCnt="7">
        <dgm:presLayoutVars>
          <dgm:bulletEnabled val="1"/>
        </dgm:presLayoutVars>
      </dgm:prSet>
      <dgm:spPr/>
    </dgm:pt>
    <dgm:pt modelId="{AC0E20B2-32B3-44B8-A19E-D3266C696234}" type="pres">
      <dgm:prSet presAssocID="{DCFEF338-32DA-467C-9637-1E154DA359AC}" presName="accent_6" presStyleCnt="0"/>
      <dgm:spPr/>
    </dgm:pt>
    <dgm:pt modelId="{18E36C54-3955-40DF-B5A1-8453BDB07FD6}" type="pres">
      <dgm:prSet presAssocID="{DCFEF338-32DA-467C-9637-1E154DA359AC}" presName="accentRepeatNode" presStyleLbl="solidFgAcc1" presStyleIdx="5" presStyleCnt="7"/>
      <dgm:spPr/>
      <dgm:extLst>
        <a:ext uri="{E40237B7-FDA0-4F09-8148-C483321AD2D9}">
          <dgm14:cNvPr xmlns:dgm14="http://schemas.microsoft.com/office/drawing/2010/diagram" id="0" name="" title="Circle for level 6"/>
        </a:ext>
      </dgm:extLst>
    </dgm:pt>
    <dgm:pt modelId="{B42AD450-3A4D-4B11-AEB4-197408CBE176}" type="pres">
      <dgm:prSet presAssocID="{185015CB-4F53-4809-B886-A77B7D83073C}" presName="text_7" presStyleLbl="node1" presStyleIdx="6" presStyleCnt="7">
        <dgm:presLayoutVars>
          <dgm:bulletEnabled val="1"/>
        </dgm:presLayoutVars>
      </dgm:prSet>
      <dgm:spPr/>
    </dgm:pt>
    <dgm:pt modelId="{246CA330-D79A-418D-8E86-A112AF4EC387}" type="pres">
      <dgm:prSet presAssocID="{185015CB-4F53-4809-B886-A77B7D83073C}" presName="accent_7" presStyleCnt="0"/>
      <dgm:spPr/>
    </dgm:pt>
    <dgm:pt modelId="{2995E0FD-506B-4963-946E-F2D97E924C00}" type="pres">
      <dgm:prSet presAssocID="{185015CB-4F53-4809-B886-A77B7D83073C}" presName="accentRepeatNode" presStyleLbl="solidFgAcc1" presStyleIdx="6" presStyleCnt="7"/>
      <dgm:spPr/>
    </dgm:pt>
  </dgm:ptLst>
  <dgm:cxnLst>
    <dgm:cxn modelId="{B08C2500-9BED-49A5-88DA-E528ED9050DF}" type="presOf" srcId="{FCFBC764-D8CE-44F5-8F4E-BD7B9AE01BBC}" destId="{6E9ACDEA-2479-43A3-BC50-5E8DC199105E}" srcOrd="0" destOrd="0" presId="urn:microsoft.com/office/officeart/2008/layout/VerticalCurvedList"/>
    <dgm:cxn modelId="{6C686010-1663-4626-ACDB-5799FDAD8A70}" type="presOf" srcId="{C402745E-8C98-497E-BB6C-70FB14C3A79B}" destId="{039B388F-C082-4B3D-BDF5-570C6874B03D}" srcOrd="0" destOrd="0" presId="urn:microsoft.com/office/officeart/2008/layout/VerticalCurvedList"/>
    <dgm:cxn modelId="{AD018019-DE1F-403D-B011-0CFD48A73DE5}" type="presOf" srcId="{785A8E3F-6673-43E5-BA9F-91131A0B389E}" destId="{80334F07-121B-40EE-9400-5E253723EAD5}" srcOrd="0" destOrd="0" presId="urn:microsoft.com/office/officeart/2008/layout/VerticalCurvedList"/>
    <dgm:cxn modelId="{3BD3D71B-7A9D-4761-B3C6-00B57F3DB706}" srcId="{6539D817-A9A6-49AC-91C3-9A9029A1C922}" destId="{D959EC7B-38DB-48C6-B0F7-2516A839562C}" srcOrd="2" destOrd="0" parTransId="{874D96F2-18BF-4C59-BBFE-0691D3BD6A93}" sibTransId="{69A33F82-70E1-44CD-AD48-533C222CDAEB}"/>
    <dgm:cxn modelId="{EB388E2F-2DDD-4233-9E3F-F2A75D16890B}" srcId="{6539D817-A9A6-49AC-91C3-9A9029A1C922}" destId="{FCFBC764-D8CE-44F5-8F4E-BD7B9AE01BBC}" srcOrd="1" destOrd="0" parTransId="{53E44837-C6E0-400B-9EF7-D8C370B3B03A}" sibTransId="{6C9669B0-EE9E-45B8-85AC-B743C8A88238}"/>
    <dgm:cxn modelId="{F5855761-3E36-4889-A3EC-90ED0F5182CB}" type="presOf" srcId="{DCFEF338-32DA-467C-9637-1E154DA359AC}" destId="{DB3EB870-71CF-44C1-9B59-2164413F01CA}" srcOrd="0" destOrd="0" presId="urn:microsoft.com/office/officeart/2008/layout/VerticalCurvedList"/>
    <dgm:cxn modelId="{8196746A-1BB9-47D0-98BC-902F5A2B3EAC}" srcId="{6539D817-A9A6-49AC-91C3-9A9029A1C922}" destId="{785A8E3F-6673-43E5-BA9F-91131A0B389E}" srcOrd="0" destOrd="0" parTransId="{A332B8CB-171B-415A-B566-B7038C8A9487}" sibTransId="{AAB13DBF-F1C2-4C94-AED4-855794292BE7}"/>
    <dgm:cxn modelId="{B3D93087-6524-4C77-B2F9-91B2BB98F39C}" srcId="{6539D817-A9A6-49AC-91C3-9A9029A1C922}" destId="{C402745E-8C98-497E-BB6C-70FB14C3A79B}" srcOrd="4" destOrd="0" parTransId="{E3196EAE-51B3-4DAE-B88F-7D2BE2DA4E9F}" sibTransId="{EE77F66F-98BB-4DC7-A327-B4A5AADDBC44}"/>
    <dgm:cxn modelId="{B795AE91-2CA6-4F02-A62F-36E6020F2D85}" srcId="{6539D817-A9A6-49AC-91C3-9A9029A1C922}" destId="{48137C2E-0F5F-45DF-8913-10FB5607A612}" srcOrd="3" destOrd="0" parTransId="{F003C707-4205-4204-8997-6F4FDC45BE6A}" sibTransId="{6C44F14F-8498-4933-9CFA-CD58734FDFD0}"/>
    <dgm:cxn modelId="{0C902D97-3353-4A00-B3DC-46F65984FF1E}" type="presOf" srcId="{AAB13DBF-F1C2-4C94-AED4-855794292BE7}" destId="{A5CCEC8E-9174-4C7D-B544-BBD17FE54CB3}" srcOrd="0" destOrd="0" presId="urn:microsoft.com/office/officeart/2008/layout/VerticalCurvedList"/>
    <dgm:cxn modelId="{8D9D0A99-5ED7-4EDF-BE18-82322A2C3010}" srcId="{6539D817-A9A6-49AC-91C3-9A9029A1C922}" destId="{185015CB-4F53-4809-B886-A77B7D83073C}" srcOrd="6" destOrd="0" parTransId="{61C11B40-C19A-425A-B1EA-C095627CB104}" sibTransId="{D81CBAE6-8957-4E7D-B8E7-88AE2F3FA546}"/>
    <dgm:cxn modelId="{002A03A7-267F-4EC3-B9AE-B0EF54AB476D}" type="presOf" srcId="{D959EC7B-38DB-48C6-B0F7-2516A839562C}" destId="{602E4294-5230-4DC9-A478-6B826AA3E572}" srcOrd="0" destOrd="0" presId="urn:microsoft.com/office/officeart/2008/layout/VerticalCurvedList"/>
    <dgm:cxn modelId="{898B20C3-9DFC-4A85-BB95-140B37F8753B}" srcId="{6539D817-A9A6-49AC-91C3-9A9029A1C922}" destId="{DCFEF338-32DA-467C-9637-1E154DA359AC}" srcOrd="5" destOrd="0" parTransId="{73D4F724-962B-4AB8-BA92-9AA37E509086}" sibTransId="{21417551-1C51-4DCC-85CD-F1693C025D96}"/>
    <dgm:cxn modelId="{700AC3DB-CBAD-4869-88B3-8EB468F2894D}" type="presOf" srcId="{48137C2E-0F5F-45DF-8913-10FB5607A612}" destId="{F1A77A98-C056-4C94-AAAA-085724BCCFA7}" srcOrd="0" destOrd="0" presId="urn:microsoft.com/office/officeart/2008/layout/VerticalCurvedList"/>
    <dgm:cxn modelId="{A40FA0EC-357E-4386-BE54-9FAAA98B84B8}" type="presOf" srcId="{185015CB-4F53-4809-B886-A77B7D83073C}" destId="{B42AD450-3A4D-4B11-AEB4-197408CBE176}" srcOrd="0" destOrd="0" presId="urn:microsoft.com/office/officeart/2008/layout/VerticalCurvedList"/>
    <dgm:cxn modelId="{28D22EFD-B6C9-4EA5-B206-0B3E871F9DB4}" type="presOf" srcId="{6539D817-A9A6-49AC-91C3-9A9029A1C922}" destId="{2C55DA06-EC77-4AF4-A396-3D94F924D29A}" srcOrd="0" destOrd="0" presId="urn:microsoft.com/office/officeart/2008/layout/VerticalCurvedList"/>
    <dgm:cxn modelId="{918E5510-356A-421E-A6B8-B9839467DAC0}" type="presParOf" srcId="{2C55DA06-EC77-4AF4-A396-3D94F924D29A}" destId="{E71FBC44-5B84-4635-AB49-C5691CF606A6}" srcOrd="0" destOrd="0" presId="urn:microsoft.com/office/officeart/2008/layout/VerticalCurvedList"/>
    <dgm:cxn modelId="{F74A38A3-CFA2-4ED4-8C9E-35C874780CB1}" type="presParOf" srcId="{E71FBC44-5B84-4635-AB49-C5691CF606A6}" destId="{EB59A96A-CE84-462F-9493-155F11881A62}" srcOrd="0" destOrd="0" presId="urn:microsoft.com/office/officeart/2008/layout/VerticalCurvedList"/>
    <dgm:cxn modelId="{A460BCD1-5AE2-4810-A9CF-9FC0C4EBD0EC}" type="presParOf" srcId="{EB59A96A-CE84-462F-9493-155F11881A62}" destId="{054915B1-085A-4ADC-B653-10081DCD0EA9}" srcOrd="0" destOrd="0" presId="urn:microsoft.com/office/officeart/2008/layout/VerticalCurvedList"/>
    <dgm:cxn modelId="{F35A38B8-8994-411F-9CA6-387E5EEE0F32}" type="presParOf" srcId="{EB59A96A-CE84-462F-9493-155F11881A62}" destId="{A5CCEC8E-9174-4C7D-B544-BBD17FE54CB3}" srcOrd="1" destOrd="0" presId="urn:microsoft.com/office/officeart/2008/layout/VerticalCurvedList"/>
    <dgm:cxn modelId="{B61BA2DE-4DB5-4B62-A187-005CE4FB745A}" type="presParOf" srcId="{EB59A96A-CE84-462F-9493-155F11881A62}" destId="{E0118591-8FE2-4AB8-B63F-2FA777571D0E}" srcOrd="2" destOrd="0" presId="urn:microsoft.com/office/officeart/2008/layout/VerticalCurvedList"/>
    <dgm:cxn modelId="{73B97898-8E25-469C-B330-1964F7A4C864}" type="presParOf" srcId="{EB59A96A-CE84-462F-9493-155F11881A62}" destId="{B54BF56E-FF7C-462B-BDEF-94A9ECD23A96}" srcOrd="3" destOrd="0" presId="urn:microsoft.com/office/officeart/2008/layout/VerticalCurvedList"/>
    <dgm:cxn modelId="{23B2151E-5D6D-41CF-8750-55271BA89C65}" type="presParOf" srcId="{E71FBC44-5B84-4635-AB49-C5691CF606A6}" destId="{80334F07-121B-40EE-9400-5E253723EAD5}" srcOrd="1" destOrd="0" presId="urn:microsoft.com/office/officeart/2008/layout/VerticalCurvedList"/>
    <dgm:cxn modelId="{65756408-B8FB-4994-AF85-BBCD33B13E72}" type="presParOf" srcId="{E71FBC44-5B84-4635-AB49-C5691CF606A6}" destId="{02E156C6-3C5B-4C75-AD35-1A7F7398D99E}" srcOrd="2" destOrd="0" presId="urn:microsoft.com/office/officeart/2008/layout/VerticalCurvedList"/>
    <dgm:cxn modelId="{1E107579-4C09-4B63-94C2-C08D2F6DD1B0}" type="presParOf" srcId="{02E156C6-3C5B-4C75-AD35-1A7F7398D99E}" destId="{C69DE25E-0FEB-4762-8745-9E19317BA790}" srcOrd="0" destOrd="0" presId="urn:microsoft.com/office/officeart/2008/layout/VerticalCurvedList"/>
    <dgm:cxn modelId="{F04AAA52-FDD1-42F2-9D2C-52ED3F5DBDE4}" type="presParOf" srcId="{E71FBC44-5B84-4635-AB49-C5691CF606A6}" destId="{6E9ACDEA-2479-43A3-BC50-5E8DC199105E}" srcOrd="3" destOrd="0" presId="urn:microsoft.com/office/officeart/2008/layout/VerticalCurvedList"/>
    <dgm:cxn modelId="{D4DFE2D9-AB41-4EF8-A849-168452A94BBC}" type="presParOf" srcId="{E71FBC44-5B84-4635-AB49-C5691CF606A6}" destId="{F77992BE-49C0-44EF-9EB0-F801267BCF54}" srcOrd="4" destOrd="0" presId="urn:microsoft.com/office/officeart/2008/layout/VerticalCurvedList"/>
    <dgm:cxn modelId="{5DD5DEF9-58C2-4AC2-9C73-C4F3134ED727}" type="presParOf" srcId="{F77992BE-49C0-44EF-9EB0-F801267BCF54}" destId="{2735700C-DFC4-47C9-BFDA-A56DEE3AEDB8}" srcOrd="0" destOrd="0" presId="urn:microsoft.com/office/officeart/2008/layout/VerticalCurvedList"/>
    <dgm:cxn modelId="{7D479D9C-191D-45EB-980B-BB6C3619470A}" type="presParOf" srcId="{E71FBC44-5B84-4635-AB49-C5691CF606A6}" destId="{602E4294-5230-4DC9-A478-6B826AA3E572}" srcOrd="5" destOrd="0" presId="urn:microsoft.com/office/officeart/2008/layout/VerticalCurvedList"/>
    <dgm:cxn modelId="{8C2005F4-F3A0-47ED-B6AC-A0986E94AEBC}" type="presParOf" srcId="{E71FBC44-5B84-4635-AB49-C5691CF606A6}" destId="{05B2EA5A-0A0B-4C0F-A8E4-482B448C2C74}" srcOrd="6" destOrd="0" presId="urn:microsoft.com/office/officeart/2008/layout/VerticalCurvedList"/>
    <dgm:cxn modelId="{A156549E-07CD-47EB-840F-2E5B2C70A915}" type="presParOf" srcId="{05B2EA5A-0A0B-4C0F-A8E4-482B448C2C74}" destId="{E69F6C4C-B70F-43EC-997F-442A2DCD9652}" srcOrd="0" destOrd="0" presId="urn:microsoft.com/office/officeart/2008/layout/VerticalCurvedList"/>
    <dgm:cxn modelId="{48FD987B-4AD2-472C-AC19-7BEED05D8BCB}" type="presParOf" srcId="{E71FBC44-5B84-4635-AB49-C5691CF606A6}" destId="{F1A77A98-C056-4C94-AAAA-085724BCCFA7}" srcOrd="7" destOrd="0" presId="urn:microsoft.com/office/officeart/2008/layout/VerticalCurvedList"/>
    <dgm:cxn modelId="{8BDD9E84-0E94-4BFF-A445-2BF21167D375}" type="presParOf" srcId="{E71FBC44-5B84-4635-AB49-C5691CF606A6}" destId="{8CA85A53-049C-4608-9E46-FC2BE1B1A451}" srcOrd="8" destOrd="0" presId="urn:microsoft.com/office/officeart/2008/layout/VerticalCurvedList"/>
    <dgm:cxn modelId="{54ECF87E-92A3-4CBF-BFC1-BC2F5A08241F}" type="presParOf" srcId="{8CA85A53-049C-4608-9E46-FC2BE1B1A451}" destId="{2BC7BD0A-650B-42E8-899B-065889F4A25D}" srcOrd="0" destOrd="0" presId="urn:microsoft.com/office/officeart/2008/layout/VerticalCurvedList"/>
    <dgm:cxn modelId="{09555F82-61BF-4AD1-B5EA-EB3802FD643A}" type="presParOf" srcId="{E71FBC44-5B84-4635-AB49-C5691CF606A6}" destId="{039B388F-C082-4B3D-BDF5-570C6874B03D}" srcOrd="9" destOrd="0" presId="urn:microsoft.com/office/officeart/2008/layout/VerticalCurvedList"/>
    <dgm:cxn modelId="{ACD02B46-A0CB-4B6C-9F8E-B4ADB41051D6}" type="presParOf" srcId="{E71FBC44-5B84-4635-AB49-C5691CF606A6}" destId="{F87EB766-94BE-499C-BFB5-399A57B3BDEF}" srcOrd="10" destOrd="0" presId="urn:microsoft.com/office/officeart/2008/layout/VerticalCurvedList"/>
    <dgm:cxn modelId="{B187333D-4637-4B12-982C-E3B0F41D3E9E}" type="presParOf" srcId="{F87EB766-94BE-499C-BFB5-399A57B3BDEF}" destId="{BC59C54A-67F5-47AE-9AC0-3149B2F58E7B}" srcOrd="0" destOrd="0" presId="urn:microsoft.com/office/officeart/2008/layout/VerticalCurvedList"/>
    <dgm:cxn modelId="{D3BF2668-7852-4E4C-B3C4-FA7BA248CBF4}" type="presParOf" srcId="{E71FBC44-5B84-4635-AB49-C5691CF606A6}" destId="{DB3EB870-71CF-44C1-9B59-2164413F01CA}" srcOrd="11" destOrd="0" presId="urn:microsoft.com/office/officeart/2008/layout/VerticalCurvedList"/>
    <dgm:cxn modelId="{AFCB9F78-AC39-49A0-93AB-AF484A972853}" type="presParOf" srcId="{E71FBC44-5B84-4635-AB49-C5691CF606A6}" destId="{AC0E20B2-32B3-44B8-A19E-D3266C696234}" srcOrd="12" destOrd="0" presId="urn:microsoft.com/office/officeart/2008/layout/VerticalCurvedList"/>
    <dgm:cxn modelId="{D67EDD80-C748-43A2-91B8-171BAF5DB8DD}" type="presParOf" srcId="{AC0E20B2-32B3-44B8-A19E-D3266C696234}" destId="{18E36C54-3955-40DF-B5A1-8453BDB07FD6}" srcOrd="0" destOrd="0" presId="urn:microsoft.com/office/officeart/2008/layout/VerticalCurvedList"/>
    <dgm:cxn modelId="{AD50ED84-5456-46D8-B0A7-9310447DF0C5}" type="presParOf" srcId="{E71FBC44-5B84-4635-AB49-C5691CF606A6}" destId="{B42AD450-3A4D-4B11-AEB4-197408CBE176}" srcOrd="13" destOrd="0" presId="urn:microsoft.com/office/officeart/2008/layout/VerticalCurvedList"/>
    <dgm:cxn modelId="{8507FBD1-A87A-4909-AE1B-E2B9CE7FB620}" type="presParOf" srcId="{E71FBC44-5B84-4635-AB49-C5691CF606A6}" destId="{246CA330-D79A-418D-8E86-A112AF4EC387}" srcOrd="14" destOrd="0" presId="urn:microsoft.com/office/officeart/2008/layout/VerticalCurvedList"/>
    <dgm:cxn modelId="{C0EC75DE-53AD-43FD-AC3D-67922591D5E3}" type="presParOf" srcId="{246CA330-D79A-418D-8E86-A112AF4EC387}" destId="{2995E0FD-506B-4963-946E-F2D97E924C0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CEC8E-9174-4C7D-B544-BBD17FE54CB3}">
      <dsp:nvSpPr>
        <dsp:cNvPr id="0" name=""/>
        <dsp:cNvSpPr/>
      </dsp:nvSpPr>
      <dsp:spPr>
        <a:xfrm>
          <a:off x="-6186206" y="-762191"/>
          <a:ext cx="7369046" cy="7369046"/>
        </a:xfrm>
        <a:prstGeom prst="blockArc">
          <a:avLst>
            <a:gd name="adj1" fmla="val 18900000"/>
            <a:gd name="adj2" fmla="val 2700000"/>
            <a:gd name="adj3" fmla="val 293"/>
          </a:avLst>
        </a:pr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334F07-121B-40EE-9400-5E253723EAD5}">
      <dsp:nvSpPr>
        <dsp:cNvPr id="0" name=""/>
        <dsp:cNvSpPr/>
      </dsp:nvSpPr>
      <dsp:spPr>
        <a:xfrm>
          <a:off x="384063" y="248888"/>
          <a:ext cx="5487995" cy="497557"/>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4936"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solidFill>
                <a:schemeClr val="tx1"/>
              </a:solidFill>
            </a:rPr>
            <a:t>Data Collection	</a:t>
          </a:r>
        </a:p>
      </dsp:txBody>
      <dsp:txXfrm>
        <a:off x="384063" y="248888"/>
        <a:ext cx="5487995" cy="497557"/>
      </dsp:txXfrm>
    </dsp:sp>
    <dsp:sp modelId="{C69DE25E-0FEB-4762-8745-9E19317BA790}">
      <dsp:nvSpPr>
        <dsp:cNvPr id="0" name=""/>
        <dsp:cNvSpPr/>
      </dsp:nvSpPr>
      <dsp:spPr>
        <a:xfrm>
          <a:off x="73089" y="186693"/>
          <a:ext cx="621947" cy="621947"/>
        </a:xfrm>
        <a:prstGeom prst="ellipse">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sp>
    <dsp:sp modelId="{6E9ACDEA-2479-43A3-BC50-5E8DC199105E}">
      <dsp:nvSpPr>
        <dsp:cNvPr id="0" name=""/>
        <dsp:cNvSpPr/>
      </dsp:nvSpPr>
      <dsp:spPr>
        <a:xfrm>
          <a:off x="834646" y="995662"/>
          <a:ext cx="5037411" cy="497557"/>
        </a:xfrm>
        <a:prstGeom prst="rect">
          <a:avLst/>
        </a:prstGeom>
        <a:solidFill>
          <a:schemeClr val="accent2">
            <a:hueOff val="-242561"/>
            <a:satOff val="-13988"/>
            <a:lumOff val="143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4936"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solidFill>
                <a:schemeClr val="tx1"/>
              </a:solidFill>
            </a:rPr>
            <a:t>Data</a:t>
          </a:r>
          <a:r>
            <a:rPr lang="en-US" sz="2600" kern="1200" baseline="0" dirty="0">
              <a:solidFill>
                <a:schemeClr val="tx1"/>
              </a:solidFill>
            </a:rPr>
            <a:t> Cleaning</a:t>
          </a:r>
          <a:endParaRPr lang="en-US" sz="2600" kern="1200" dirty="0">
            <a:solidFill>
              <a:schemeClr val="tx1"/>
            </a:solidFill>
          </a:endParaRPr>
        </a:p>
      </dsp:txBody>
      <dsp:txXfrm>
        <a:off x="834646" y="995662"/>
        <a:ext cx="5037411" cy="497557"/>
      </dsp:txXfrm>
    </dsp:sp>
    <dsp:sp modelId="{2735700C-DFC4-47C9-BFDA-A56DEE3AEDB8}">
      <dsp:nvSpPr>
        <dsp:cNvPr id="0" name=""/>
        <dsp:cNvSpPr/>
      </dsp:nvSpPr>
      <dsp:spPr>
        <a:xfrm>
          <a:off x="523672" y="933468"/>
          <a:ext cx="621947" cy="621947"/>
        </a:xfrm>
        <a:prstGeom prst="ellipse">
          <a:avLst/>
        </a:prstGeom>
        <a:solidFill>
          <a:schemeClr val="lt1">
            <a:hueOff val="0"/>
            <a:satOff val="0"/>
            <a:lumOff val="0"/>
            <a:alphaOff val="0"/>
          </a:schemeClr>
        </a:solidFill>
        <a:ln w="10795" cap="flat" cmpd="sng" algn="ctr">
          <a:solidFill>
            <a:schemeClr val="accent2">
              <a:hueOff val="-242561"/>
              <a:satOff val="-13988"/>
              <a:lumOff val="1438"/>
              <a:alphaOff val="0"/>
            </a:schemeClr>
          </a:solidFill>
          <a:prstDash val="solid"/>
        </a:ln>
        <a:effectLst/>
      </dsp:spPr>
      <dsp:style>
        <a:lnRef idx="2">
          <a:scrgbClr r="0" g="0" b="0"/>
        </a:lnRef>
        <a:fillRef idx="1">
          <a:scrgbClr r="0" g="0" b="0"/>
        </a:fillRef>
        <a:effectRef idx="0">
          <a:scrgbClr r="0" g="0" b="0"/>
        </a:effectRef>
        <a:fontRef idx="minor"/>
      </dsp:style>
    </dsp:sp>
    <dsp:sp modelId="{602E4294-5230-4DC9-A478-6B826AA3E572}">
      <dsp:nvSpPr>
        <dsp:cNvPr id="0" name=""/>
        <dsp:cNvSpPr/>
      </dsp:nvSpPr>
      <dsp:spPr>
        <a:xfrm>
          <a:off x="1081563" y="1741889"/>
          <a:ext cx="4790494" cy="497557"/>
        </a:xfrm>
        <a:prstGeom prst="rect">
          <a:avLst/>
        </a:prstGeom>
        <a:solidFill>
          <a:schemeClr val="accent2">
            <a:hueOff val="-485121"/>
            <a:satOff val="-27976"/>
            <a:lumOff val="287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493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solidFill>
                <a:schemeClr val="tx1"/>
              </a:solidFill>
            </a:rPr>
            <a:t>Exploratory Data Analysis</a:t>
          </a:r>
        </a:p>
      </dsp:txBody>
      <dsp:txXfrm>
        <a:off x="1081563" y="1741889"/>
        <a:ext cx="4790494" cy="497557"/>
      </dsp:txXfrm>
    </dsp:sp>
    <dsp:sp modelId="{E69F6C4C-B70F-43EC-997F-442A2DCD9652}">
      <dsp:nvSpPr>
        <dsp:cNvPr id="0" name=""/>
        <dsp:cNvSpPr/>
      </dsp:nvSpPr>
      <dsp:spPr>
        <a:xfrm>
          <a:off x="770590" y="1679695"/>
          <a:ext cx="621947" cy="621947"/>
        </a:xfrm>
        <a:prstGeom prst="ellipse">
          <a:avLst/>
        </a:prstGeom>
        <a:solidFill>
          <a:schemeClr val="lt1">
            <a:hueOff val="0"/>
            <a:satOff val="0"/>
            <a:lumOff val="0"/>
            <a:alphaOff val="0"/>
          </a:schemeClr>
        </a:solidFill>
        <a:ln w="10795" cap="flat" cmpd="sng" algn="ctr">
          <a:solidFill>
            <a:schemeClr val="accent2">
              <a:hueOff val="-485121"/>
              <a:satOff val="-27976"/>
              <a:lumOff val="2876"/>
              <a:alphaOff val="0"/>
            </a:schemeClr>
          </a:solidFill>
          <a:prstDash val="solid"/>
        </a:ln>
        <a:effectLst/>
      </dsp:spPr>
      <dsp:style>
        <a:lnRef idx="2">
          <a:scrgbClr r="0" g="0" b="0"/>
        </a:lnRef>
        <a:fillRef idx="1">
          <a:scrgbClr r="0" g="0" b="0"/>
        </a:fillRef>
        <a:effectRef idx="0">
          <a:scrgbClr r="0" g="0" b="0"/>
        </a:effectRef>
        <a:fontRef idx="minor"/>
      </dsp:style>
    </dsp:sp>
    <dsp:sp modelId="{F1A77A98-C056-4C94-AAAA-085724BCCFA7}">
      <dsp:nvSpPr>
        <dsp:cNvPr id="0" name=""/>
        <dsp:cNvSpPr/>
      </dsp:nvSpPr>
      <dsp:spPr>
        <a:xfrm>
          <a:off x="1160402" y="2488664"/>
          <a:ext cx="4711656" cy="497557"/>
        </a:xfrm>
        <a:prstGeom prst="rect">
          <a:avLst/>
        </a:prstGeom>
        <a:solidFill>
          <a:schemeClr val="accent2">
            <a:hueOff val="-727682"/>
            <a:satOff val="-41964"/>
            <a:lumOff val="431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4936"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solidFill>
                <a:schemeClr val="tx1"/>
              </a:solidFill>
            </a:rPr>
            <a:t>Normality Testing</a:t>
          </a:r>
        </a:p>
      </dsp:txBody>
      <dsp:txXfrm>
        <a:off x="1160402" y="2488664"/>
        <a:ext cx="4711656" cy="497557"/>
      </dsp:txXfrm>
    </dsp:sp>
    <dsp:sp modelId="{2BC7BD0A-650B-42E8-899B-065889F4A25D}">
      <dsp:nvSpPr>
        <dsp:cNvPr id="0" name=""/>
        <dsp:cNvSpPr/>
      </dsp:nvSpPr>
      <dsp:spPr>
        <a:xfrm>
          <a:off x="849428" y="2426469"/>
          <a:ext cx="621947" cy="621947"/>
        </a:xfrm>
        <a:prstGeom prst="ellipse">
          <a:avLst/>
        </a:prstGeom>
        <a:solidFill>
          <a:schemeClr val="lt1">
            <a:hueOff val="0"/>
            <a:satOff val="0"/>
            <a:lumOff val="0"/>
            <a:alphaOff val="0"/>
          </a:schemeClr>
        </a:solidFill>
        <a:ln w="10795" cap="flat" cmpd="sng" algn="ctr">
          <a:solidFill>
            <a:schemeClr val="accent2">
              <a:hueOff val="-727682"/>
              <a:satOff val="-41964"/>
              <a:lumOff val="4314"/>
              <a:alphaOff val="0"/>
            </a:schemeClr>
          </a:solidFill>
          <a:prstDash val="solid"/>
        </a:ln>
        <a:effectLst/>
      </dsp:spPr>
      <dsp:style>
        <a:lnRef idx="2">
          <a:scrgbClr r="0" g="0" b="0"/>
        </a:lnRef>
        <a:fillRef idx="1">
          <a:scrgbClr r="0" g="0" b="0"/>
        </a:fillRef>
        <a:effectRef idx="0">
          <a:scrgbClr r="0" g="0" b="0"/>
        </a:effectRef>
        <a:fontRef idx="minor"/>
      </dsp:style>
    </dsp:sp>
    <dsp:sp modelId="{039B388F-C082-4B3D-BDF5-570C6874B03D}">
      <dsp:nvSpPr>
        <dsp:cNvPr id="0" name=""/>
        <dsp:cNvSpPr/>
      </dsp:nvSpPr>
      <dsp:spPr>
        <a:xfrm>
          <a:off x="1081563" y="3235438"/>
          <a:ext cx="4790494" cy="497557"/>
        </a:xfrm>
        <a:prstGeom prst="rect">
          <a:avLst/>
        </a:prstGeom>
        <a:solidFill>
          <a:schemeClr val="accent2">
            <a:hueOff val="-970242"/>
            <a:satOff val="-55952"/>
            <a:lumOff val="575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4936"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solidFill>
                <a:schemeClr val="tx1"/>
              </a:solidFill>
            </a:rPr>
            <a:t>Data Visualization</a:t>
          </a:r>
        </a:p>
      </dsp:txBody>
      <dsp:txXfrm>
        <a:off x="1081563" y="3235438"/>
        <a:ext cx="4790494" cy="497557"/>
      </dsp:txXfrm>
    </dsp:sp>
    <dsp:sp modelId="{BC59C54A-67F5-47AE-9AC0-3149B2F58E7B}">
      <dsp:nvSpPr>
        <dsp:cNvPr id="0" name=""/>
        <dsp:cNvSpPr/>
      </dsp:nvSpPr>
      <dsp:spPr>
        <a:xfrm>
          <a:off x="770590" y="3173243"/>
          <a:ext cx="621947" cy="621947"/>
        </a:xfrm>
        <a:prstGeom prst="ellipse">
          <a:avLst/>
        </a:prstGeom>
        <a:solidFill>
          <a:schemeClr val="lt1">
            <a:hueOff val="0"/>
            <a:satOff val="0"/>
            <a:lumOff val="0"/>
            <a:alphaOff val="0"/>
          </a:schemeClr>
        </a:solidFill>
        <a:ln w="10795" cap="flat" cmpd="sng" algn="ctr">
          <a:solidFill>
            <a:schemeClr val="accent2">
              <a:hueOff val="-970242"/>
              <a:satOff val="-55952"/>
              <a:lumOff val="5752"/>
              <a:alphaOff val="0"/>
            </a:schemeClr>
          </a:solidFill>
          <a:prstDash val="solid"/>
        </a:ln>
        <a:effectLst/>
      </dsp:spPr>
      <dsp:style>
        <a:lnRef idx="2">
          <a:scrgbClr r="0" g="0" b="0"/>
        </a:lnRef>
        <a:fillRef idx="1">
          <a:scrgbClr r="0" g="0" b="0"/>
        </a:fillRef>
        <a:effectRef idx="0">
          <a:scrgbClr r="0" g="0" b="0"/>
        </a:effectRef>
        <a:fontRef idx="minor"/>
      </dsp:style>
    </dsp:sp>
    <dsp:sp modelId="{DB3EB870-71CF-44C1-9B59-2164413F01CA}">
      <dsp:nvSpPr>
        <dsp:cNvPr id="0" name=""/>
        <dsp:cNvSpPr/>
      </dsp:nvSpPr>
      <dsp:spPr>
        <a:xfrm>
          <a:off x="834646" y="3981665"/>
          <a:ext cx="5037411" cy="497557"/>
        </a:xfrm>
        <a:prstGeom prst="rect">
          <a:avLst/>
        </a:prstGeom>
        <a:solidFill>
          <a:schemeClr val="accent2">
            <a:hueOff val="-1212803"/>
            <a:satOff val="-69940"/>
            <a:lumOff val="71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4936"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solidFill>
                <a:schemeClr val="tx1"/>
              </a:solidFill>
            </a:rPr>
            <a:t>Statistical Modeling</a:t>
          </a:r>
        </a:p>
      </dsp:txBody>
      <dsp:txXfrm>
        <a:off x="834646" y="3981665"/>
        <a:ext cx="5037411" cy="497557"/>
      </dsp:txXfrm>
    </dsp:sp>
    <dsp:sp modelId="{18E36C54-3955-40DF-B5A1-8453BDB07FD6}">
      <dsp:nvSpPr>
        <dsp:cNvPr id="0" name=""/>
        <dsp:cNvSpPr/>
      </dsp:nvSpPr>
      <dsp:spPr>
        <a:xfrm>
          <a:off x="523672" y="3919470"/>
          <a:ext cx="621947" cy="621947"/>
        </a:xfrm>
        <a:prstGeom prst="ellipse">
          <a:avLst/>
        </a:prstGeom>
        <a:solidFill>
          <a:schemeClr val="lt1">
            <a:hueOff val="0"/>
            <a:satOff val="0"/>
            <a:lumOff val="0"/>
            <a:alphaOff val="0"/>
          </a:schemeClr>
        </a:solidFill>
        <a:ln w="10795" cap="flat" cmpd="sng" algn="ctr">
          <a:solidFill>
            <a:schemeClr val="accent2">
              <a:hueOff val="-1212803"/>
              <a:satOff val="-69940"/>
              <a:lumOff val="7190"/>
              <a:alphaOff val="0"/>
            </a:schemeClr>
          </a:solidFill>
          <a:prstDash val="solid"/>
        </a:ln>
        <a:effectLst/>
      </dsp:spPr>
      <dsp:style>
        <a:lnRef idx="2">
          <a:scrgbClr r="0" g="0" b="0"/>
        </a:lnRef>
        <a:fillRef idx="1">
          <a:scrgbClr r="0" g="0" b="0"/>
        </a:fillRef>
        <a:effectRef idx="0">
          <a:scrgbClr r="0" g="0" b="0"/>
        </a:effectRef>
        <a:fontRef idx="minor"/>
      </dsp:style>
    </dsp:sp>
    <dsp:sp modelId="{B42AD450-3A4D-4B11-AEB4-197408CBE176}">
      <dsp:nvSpPr>
        <dsp:cNvPr id="0" name=""/>
        <dsp:cNvSpPr/>
      </dsp:nvSpPr>
      <dsp:spPr>
        <a:xfrm>
          <a:off x="384063" y="4728440"/>
          <a:ext cx="5487995" cy="497557"/>
        </a:xfrm>
        <a:prstGeom prst="rect">
          <a:avLst/>
        </a:prstGeom>
        <a:solidFill>
          <a:schemeClr val="accent2">
            <a:hueOff val="-1455363"/>
            <a:satOff val="-83928"/>
            <a:lumOff val="862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493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Model Refinement and Diagnostics</a:t>
          </a:r>
        </a:p>
      </dsp:txBody>
      <dsp:txXfrm>
        <a:off x="384063" y="4728440"/>
        <a:ext cx="5487995" cy="497557"/>
      </dsp:txXfrm>
    </dsp:sp>
    <dsp:sp modelId="{2995E0FD-506B-4963-946E-F2D97E924C00}">
      <dsp:nvSpPr>
        <dsp:cNvPr id="0" name=""/>
        <dsp:cNvSpPr/>
      </dsp:nvSpPr>
      <dsp:spPr>
        <a:xfrm>
          <a:off x="73089" y="4666245"/>
          <a:ext cx="621947" cy="621947"/>
        </a:xfrm>
        <a:prstGeom prst="ellipse">
          <a:avLst/>
        </a:prstGeom>
        <a:solidFill>
          <a:schemeClr val="lt1">
            <a:hueOff val="0"/>
            <a:satOff val="0"/>
            <a:lumOff val="0"/>
            <a:alphaOff val="0"/>
          </a:schemeClr>
        </a:solidFill>
        <a:ln w="10795" cap="flat" cmpd="sng" algn="ctr">
          <a:solidFill>
            <a:schemeClr val="accent2">
              <a:hueOff val="-1455363"/>
              <a:satOff val="-83928"/>
              <a:lumOff val="8628"/>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5/2/2024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5/2/2024</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1</a:t>
            </a:fld>
            <a:endParaRPr lang="en-US"/>
          </a:p>
        </p:txBody>
      </p:sp>
    </p:spTree>
    <p:extLst>
      <p:ext uri="{BB962C8B-B14F-4D97-AF65-F5344CB8AC3E}">
        <p14:creationId xmlns:p14="http://schemas.microsoft.com/office/powerpoint/2010/main" val="2815289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predictors and response variable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7E6AD9-2270-FE4F-A95A-1B5A81114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5179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4</a:t>
            </a:fld>
            <a:endParaRPr lang="en-US"/>
          </a:p>
        </p:txBody>
      </p:sp>
    </p:spTree>
    <p:extLst>
      <p:ext uri="{BB962C8B-B14F-4D97-AF65-F5344CB8AC3E}">
        <p14:creationId xmlns:p14="http://schemas.microsoft.com/office/powerpoint/2010/main" val="3812603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5</a:t>
            </a:fld>
            <a:endParaRPr lang="en-US"/>
          </a:p>
        </p:txBody>
      </p:sp>
    </p:spTree>
    <p:extLst>
      <p:ext uri="{BB962C8B-B14F-4D97-AF65-F5344CB8AC3E}">
        <p14:creationId xmlns:p14="http://schemas.microsoft.com/office/powerpoint/2010/main" val="4094271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1460" y="0"/>
            <a:ext cx="12192127" cy="6858000"/>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1" dirty="0"/>
          </a:p>
        </p:txBody>
      </p:sp>
      <p:sp>
        <p:nvSpPr>
          <p:cNvPr id="8" name="map" descr="Map of North America"/>
          <p:cNvSpPr>
            <a:spLocks noEditPoints="1"/>
          </p:cNvSpPr>
          <p:nvPr/>
        </p:nvSpPr>
        <p:spPr bwMode="auto">
          <a:xfrm>
            <a:off x="4474740" y="3175"/>
            <a:ext cx="7717260" cy="6858000"/>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1">
                  <a:lumMod val="8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64" tIns="45732" rIns="91464" bIns="45732" numCol="1" anchor="t" anchorCtr="0" compatLnSpc="1">
            <a:prstTxWarp prst="textNoShape">
              <a:avLst/>
            </a:prstTxWarp>
          </a:bodyPr>
          <a:lstStyle/>
          <a:p>
            <a:endParaRPr sz="1801" dirty="0"/>
          </a:p>
        </p:txBody>
      </p:sp>
      <p:sp>
        <p:nvSpPr>
          <p:cNvPr id="2" name="Title 1"/>
          <p:cNvSpPr>
            <a:spLocks noGrp="1"/>
          </p:cNvSpPr>
          <p:nvPr>
            <p:ph type="ctrTitle"/>
          </p:nvPr>
        </p:nvSpPr>
        <p:spPr>
          <a:xfrm>
            <a:off x="1217930" y="1828800"/>
            <a:ext cx="9756141" cy="3048001"/>
          </a:xfrm>
        </p:spPr>
        <p:txBody>
          <a:bodyPr>
            <a:normAutofit/>
          </a:bodyPr>
          <a:lstStyle>
            <a:lvl1pPr>
              <a:defRPr sz="4401"/>
            </a:lvl1pPr>
          </a:lstStyle>
          <a:p>
            <a:r>
              <a:rPr lang="en-US"/>
              <a:t>Click to edit Master title style</a:t>
            </a:r>
            <a:endParaRPr/>
          </a:p>
        </p:txBody>
      </p:sp>
      <p:sp>
        <p:nvSpPr>
          <p:cNvPr id="3" name="Subtitle 2"/>
          <p:cNvSpPr>
            <a:spLocks noGrp="1"/>
          </p:cNvSpPr>
          <p:nvPr>
            <p:ph type="subTitle" idx="1"/>
          </p:nvPr>
        </p:nvSpPr>
        <p:spPr>
          <a:xfrm>
            <a:off x="1217931" y="5029200"/>
            <a:ext cx="7850644" cy="1143000"/>
          </a:xfrm>
        </p:spPr>
        <p:txBody>
          <a:bodyPr>
            <a:normAutofit/>
          </a:bodyPr>
          <a:lstStyle>
            <a:lvl1pPr marL="0" indent="0" algn="l">
              <a:spcBef>
                <a:spcPts val="0"/>
              </a:spcBef>
              <a:buNone/>
              <a:defRPr sz="2001">
                <a:solidFill>
                  <a:schemeClr val="accent2">
                    <a:lumMod val="50000"/>
                  </a:schemeClr>
                </a:solidFill>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Click to edit Master subtitle style</a:t>
            </a:r>
            <a:endParaRPr dirty="0"/>
          </a:p>
        </p:txBody>
      </p:sp>
    </p:spTree>
    <p:extLst>
      <p:ext uri="{BB962C8B-B14F-4D97-AF65-F5344CB8AC3E}">
        <p14:creationId xmlns:p14="http://schemas.microsoft.com/office/powerpoint/2010/main" val="1669227481"/>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B9A365A1-D08F-4163-A48F-574F5A8B08BB}" type="datetime1">
              <a:rPr lang="en-US" smtClean="0"/>
              <a:t>5/2/2024</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735751531"/>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0"/>
            <a:ext cx="2134871"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930" y="685800"/>
            <a:ext cx="7418070" cy="54864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7CC6BD15-6169-4F5B-A109-A869ED88167E}" type="datetime1">
              <a:rPr lang="en-US" smtClean="0"/>
              <a:t>5/2/2024</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919580520"/>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5999" y="0"/>
            <a:ext cx="3657601"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1" y="2404345"/>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1"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1"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1"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1"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799"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799" indent="0">
              <a:buNone/>
              <a:defRPr/>
            </a:lvl5pPr>
          </a:lstStyle>
          <a:p>
            <a:pPr lvl="0"/>
            <a:r>
              <a:rPr lang="en-US" dirty="0"/>
              <a:t>Click to edit</a:t>
            </a:r>
          </a:p>
        </p:txBody>
      </p:sp>
    </p:spTree>
    <p:extLst>
      <p:ext uri="{BB962C8B-B14F-4D97-AF65-F5344CB8AC3E}">
        <p14:creationId xmlns:p14="http://schemas.microsoft.com/office/powerpoint/2010/main" val="4172760368"/>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extLst>
    <p:ext uri="{DCECCB84-F9BA-43D5-87BE-67443E8EF086}">
      <p15:sldGuideLst xmlns:p15="http://schemas.microsoft.com/office/powerpoint/2012/main">
        <p15:guide id="1" orient="horz" pos="936" userDrawn="1">
          <p15:clr>
            <a:srgbClr val="FBAE40"/>
          </p15:clr>
        </p15:guide>
        <p15:guide id="2" pos="576" userDrawn="1">
          <p15:clr>
            <a:srgbClr val="FBAE40"/>
          </p15:clr>
        </p15:guide>
        <p15:guide id="3" orient="horz" pos="3744" userDrawn="1">
          <p15:clr>
            <a:srgbClr val="FBAE40"/>
          </p15:clr>
        </p15:guide>
        <p15:guide id="4" pos="6864" userDrawn="1">
          <p15:clr>
            <a:srgbClr val="FBAE40"/>
          </p15:clr>
        </p15:guide>
        <p15:guide id="5" pos="4560" userDrawn="1">
          <p15:clr>
            <a:srgbClr val="FBAE40"/>
          </p15:clr>
        </p15:guide>
        <p15:guide id="6" orient="horz" pos="1512" userDrawn="1">
          <p15:clr>
            <a:srgbClr val="FBAE40"/>
          </p15:clr>
        </p15:guide>
        <p15:guide id="7" orient="horz" pos="360" userDrawn="1">
          <p15:clr>
            <a:srgbClr val="FBAE40"/>
          </p15:clr>
        </p15:guide>
        <p15:guide id="8" pos="672" userDrawn="1">
          <p15:clr>
            <a:srgbClr val="FBAE40"/>
          </p15:clr>
        </p15:guide>
        <p15:guide id="9" pos="3720" userDrawn="1">
          <p15:clr>
            <a:srgbClr val="FBAE40"/>
          </p15:clr>
        </p15:guide>
        <p15:guide id="10" pos="6360" userDrawn="1">
          <p15:clr>
            <a:srgbClr val="FBAE40"/>
          </p15:clr>
        </p15:guide>
        <p15:guide id="11" pos="71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B735EAF-8052-DDCD-6CEC-D825479BEFD3}"/>
              </a:ext>
            </a:extLst>
          </p:cNvPr>
          <p:cNvSpPr/>
          <p:nvPr userDrawn="1"/>
        </p:nvSpPr>
        <p:spPr>
          <a:xfrm>
            <a:off x="6095999" y="0"/>
            <a:ext cx="3657601"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4499429" y="796700"/>
            <a:ext cx="6854371"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7" name="Picture Placeholder 6">
            <a:extLst>
              <a:ext uri="{FF2B5EF4-FFF2-40B4-BE49-F238E27FC236}">
                <a16:creationId xmlns:a16="http://schemas.microsoft.com/office/drawing/2014/main" id="{DCB9F921-8097-7740-47FD-1905F9FE448C}"/>
              </a:ext>
            </a:extLst>
          </p:cNvPr>
          <p:cNvSpPr>
            <a:spLocks noGrp="1"/>
          </p:cNvSpPr>
          <p:nvPr>
            <p:ph type="pic" sz="quarter" idx="19"/>
          </p:nvPr>
        </p:nvSpPr>
        <p:spPr>
          <a:xfrm>
            <a:off x="1" y="0"/>
            <a:ext cx="4354513" cy="6858000"/>
          </a:xfrm>
        </p:spPr>
        <p:txBody>
          <a:bodyPr/>
          <a:lstStyle/>
          <a:p>
            <a:endParaRPr lang="en-US"/>
          </a:p>
        </p:txBody>
      </p:sp>
      <p:sp>
        <p:nvSpPr>
          <p:cNvPr id="9" name="Text Placeholder 7">
            <a:extLst>
              <a:ext uri="{FF2B5EF4-FFF2-40B4-BE49-F238E27FC236}">
                <a16:creationId xmlns:a16="http://schemas.microsoft.com/office/drawing/2014/main" id="{DEBCBD63-480F-D96C-B0DF-94EF264BA08C}"/>
              </a:ext>
            </a:extLst>
          </p:cNvPr>
          <p:cNvSpPr>
            <a:spLocks noGrp="1"/>
          </p:cNvSpPr>
          <p:nvPr>
            <p:ph type="body" sz="quarter" idx="21"/>
          </p:nvPr>
        </p:nvSpPr>
        <p:spPr>
          <a:xfrm>
            <a:off x="8280717"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23F1D198-945D-C96D-60E9-C0AEC5E296ED}"/>
              </a:ext>
            </a:extLst>
          </p:cNvPr>
          <p:cNvSpPr>
            <a:spLocks noGrp="1"/>
          </p:cNvSpPr>
          <p:nvPr>
            <p:ph type="body" sz="quarter" idx="17"/>
          </p:nvPr>
        </p:nvSpPr>
        <p:spPr>
          <a:xfrm>
            <a:off x="8280718"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BDCD9B2A-F0BB-F9DB-CC75-2EC1683475F8}"/>
              </a:ext>
            </a:extLst>
          </p:cNvPr>
          <p:cNvSpPr>
            <a:spLocks noGrp="1"/>
          </p:cNvSpPr>
          <p:nvPr>
            <p:ph type="body" sz="quarter" idx="18"/>
          </p:nvPr>
        </p:nvSpPr>
        <p:spPr>
          <a:xfrm>
            <a:off x="4495801"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12">
            <a:extLst>
              <a:ext uri="{FF2B5EF4-FFF2-40B4-BE49-F238E27FC236}">
                <a16:creationId xmlns:a16="http://schemas.microsoft.com/office/drawing/2014/main" id="{68651C4C-4AD1-19DA-CC78-BEC58707B5AD}"/>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799" indent="0">
              <a:buNone/>
              <a:defRPr sz="1000"/>
            </a:lvl5pPr>
          </a:lstStyle>
          <a:p>
            <a:pPr lvl="0"/>
            <a:r>
              <a:rPr lang="en-US" dirty="0"/>
              <a:t>Click to edit Master text styles</a:t>
            </a:r>
          </a:p>
        </p:txBody>
      </p:sp>
      <p:sp>
        <p:nvSpPr>
          <p:cNvPr id="3" name="Text Placeholder 7">
            <a:extLst>
              <a:ext uri="{FF2B5EF4-FFF2-40B4-BE49-F238E27FC236}">
                <a16:creationId xmlns:a16="http://schemas.microsoft.com/office/drawing/2014/main" id="{12271BA1-38C2-A7FE-AC76-8EC49BFBBE35}"/>
              </a:ext>
            </a:extLst>
          </p:cNvPr>
          <p:cNvSpPr>
            <a:spLocks noGrp="1"/>
          </p:cNvSpPr>
          <p:nvPr>
            <p:ph type="body" sz="quarter" idx="22"/>
          </p:nvPr>
        </p:nvSpPr>
        <p:spPr>
          <a:xfrm>
            <a:off x="4495801"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630785607"/>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extLst>
    <p:ext uri="{DCECCB84-F9BA-43D5-87BE-67443E8EF086}">
      <p15:sldGuideLst xmlns:p15="http://schemas.microsoft.com/office/powerpoint/2012/main">
        <p15:guide id="1" orient="horz" pos="840" userDrawn="1">
          <p15:clr>
            <a:srgbClr val="FBAE40"/>
          </p15:clr>
        </p15:guide>
        <p15:guide id="2" pos="2832" userDrawn="1">
          <p15:clr>
            <a:srgbClr val="FBAE40"/>
          </p15:clr>
        </p15:guide>
        <p15:guide id="3" orient="horz" pos="3744" userDrawn="1">
          <p15:clr>
            <a:srgbClr val="FBAE40"/>
          </p15:clr>
        </p15:guide>
        <p15:guide id="4" pos="6864" userDrawn="1">
          <p15:clr>
            <a:srgbClr val="FBAE40"/>
          </p15:clr>
        </p15:guide>
        <p15:guide id="5" pos="4560" userDrawn="1">
          <p15:clr>
            <a:srgbClr val="FBAE40"/>
          </p15:clr>
        </p15:guide>
        <p15:guide id="6" orient="horz" pos="1704" userDrawn="1">
          <p15:clr>
            <a:srgbClr val="FBAE40"/>
          </p15:clr>
        </p15:guide>
        <p15:guide id="7" orient="horz" pos="360" userDrawn="1">
          <p15:clr>
            <a:srgbClr val="FBAE40"/>
          </p15:clr>
        </p15:guide>
        <p15:guide id="9" pos="3720" userDrawn="1">
          <p15:clr>
            <a:srgbClr val="FBAE40"/>
          </p15:clr>
        </p15:guide>
        <p15:guide id="10" pos="6360" userDrawn="1">
          <p15:clr>
            <a:srgbClr val="FBAE40"/>
          </p15:clr>
        </p15:guide>
        <p15:guide id="11" pos="7152" userDrawn="1">
          <p15:clr>
            <a:srgbClr val="FBAE40"/>
          </p15:clr>
        </p15:guide>
        <p15:guide id="12" pos="2952" userDrawn="1">
          <p15:clr>
            <a:srgbClr val="FBAE40"/>
          </p15:clr>
        </p15:guide>
        <p15:guide id="13" pos="7056" userDrawn="1">
          <p15:clr>
            <a:srgbClr val="FBAE40"/>
          </p15:clr>
        </p15:guide>
        <p15:guide id="14" orient="horz" pos="244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7C7D43-1CC3-3332-AEFC-59ABB023F7AC}"/>
              </a:ext>
            </a:extLst>
          </p:cNvPr>
          <p:cNvSpPr/>
          <p:nvPr userDrawn="1"/>
        </p:nvSpPr>
        <p:spPr>
          <a:xfrm>
            <a:off x="6095999" y="0"/>
            <a:ext cx="3657601"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700"/>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0215"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9"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1"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5"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8"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1848048577"/>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extLst>
    <p:ext uri="{DCECCB84-F9BA-43D5-87BE-67443E8EF086}">
      <p15:sldGuideLst xmlns:p15="http://schemas.microsoft.com/office/powerpoint/2012/main">
        <p15:guide id="1" orient="horz" pos="840" userDrawn="1">
          <p15:clr>
            <a:srgbClr val="FBAE40"/>
          </p15:clr>
        </p15:guide>
        <p15:guide id="2" pos="576" userDrawn="1">
          <p15:clr>
            <a:srgbClr val="FBAE40"/>
          </p15:clr>
        </p15:guide>
        <p15:guide id="3" orient="horz" pos="3744" userDrawn="1">
          <p15:clr>
            <a:srgbClr val="FBAE40"/>
          </p15:clr>
        </p15:guide>
        <p15:guide id="4" pos="6864" userDrawn="1">
          <p15:clr>
            <a:srgbClr val="FBAE40"/>
          </p15:clr>
        </p15:guide>
        <p15:guide id="5" pos="4560" userDrawn="1">
          <p15:clr>
            <a:srgbClr val="FBAE40"/>
          </p15:clr>
        </p15:guide>
        <p15:guide id="6" orient="horz" pos="1512" userDrawn="1">
          <p15:clr>
            <a:srgbClr val="FBAE40"/>
          </p15:clr>
        </p15:guide>
        <p15:guide id="7" orient="horz" pos="360" userDrawn="1">
          <p15:clr>
            <a:srgbClr val="FBAE40"/>
          </p15:clr>
        </p15:guide>
        <p15:guide id="8" pos="1032" userDrawn="1">
          <p15:clr>
            <a:srgbClr val="FBAE40"/>
          </p15:clr>
        </p15:guide>
        <p15:guide id="9" pos="3720" userDrawn="1">
          <p15:clr>
            <a:srgbClr val="FBAE40"/>
          </p15:clr>
        </p15:guide>
        <p15:guide id="10" pos="6360" userDrawn="1">
          <p15:clr>
            <a:srgbClr val="FBAE40"/>
          </p15:clr>
        </p15:guide>
        <p15:guide id="11" pos="7152" userDrawn="1">
          <p15:clr>
            <a:srgbClr val="FBAE40"/>
          </p15:clr>
        </p15:guide>
        <p15:guide id="12" pos="672" userDrawn="1">
          <p15:clr>
            <a:srgbClr val="FBAE40"/>
          </p15:clr>
        </p15:guide>
        <p15:guide id="13" pos="7056" userDrawn="1">
          <p15:clr>
            <a:srgbClr val="FBAE40"/>
          </p15:clr>
        </p15:guide>
        <p15:guide id="14" orient="horz" pos="2448"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700"/>
            <a:ext cx="6678385"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609600" y="584664"/>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609600" y="67175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800"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4"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1"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5"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9F175D2-EEFE-E4BF-0E57-03025B8F8D64}"/>
              </a:ext>
            </a:extLst>
          </p:cNvPr>
          <p:cNvSpPr>
            <a:spLocks noGrp="1"/>
          </p:cNvSpPr>
          <p:nvPr>
            <p:ph type="pic" sz="quarter" idx="19"/>
          </p:nvPr>
        </p:nvSpPr>
        <p:spPr>
          <a:xfrm>
            <a:off x="7696201" y="1"/>
            <a:ext cx="4495800" cy="6858000"/>
          </a:xfrm>
        </p:spPr>
        <p:txBody>
          <a:bodyPr/>
          <a:lstStyle/>
          <a:p>
            <a:endParaRPr lang="en-US" dirty="0"/>
          </a:p>
        </p:txBody>
      </p:sp>
      <p:sp>
        <p:nvSpPr>
          <p:cNvPr id="15" name="Text Placeholder 12">
            <a:extLst>
              <a:ext uri="{FF2B5EF4-FFF2-40B4-BE49-F238E27FC236}">
                <a16:creationId xmlns:a16="http://schemas.microsoft.com/office/drawing/2014/main" id="{273C4E42-511B-EB94-CA0A-051B1A4A918D}"/>
              </a:ext>
            </a:extLst>
          </p:cNvPr>
          <p:cNvSpPr>
            <a:spLocks noGrp="1"/>
          </p:cNvSpPr>
          <p:nvPr>
            <p:ph type="body" sz="quarter" idx="20"/>
          </p:nvPr>
        </p:nvSpPr>
        <p:spPr>
          <a:xfrm>
            <a:off x="495301" y="6573838"/>
            <a:ext cx="2870200" cy="284162"/>
          </a:xfrm>
        </p:spPr>
        <p:txBody>
          <a:bodyPr>
            <a:noAutofit/>
          </a:bodyPr>
          <a:lstStyle>
            <a:lvl1pPr marL="0" indent="0" algn="l">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799" indent="0">
              <a:buNone/>
              <a:defRPr sz="1000"/>
            </a:lvl5pPr>
          </a:lstStyle>
          <a:p>
            <a:pPr lvl="0"/>
            <a:r>
              <a:rPr lang="en-US" dirty="0"/>
              <a:t>Click to edit Master text styles</a:t>
            </a:r>
          </a:p>
        </p:txBody>
      </p:sp>
    </p:spTree>
    <p:extLst>
      <p:ext uri="{BB962C8B-B14F-4D97-AF65-F5344CB8AC3E}">
        <p14:creationId xmlns:p14="http://schemas.microsoft.com/office/powerpoint/2010/main" val="1245389909"/>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extLst>
    <p:ext uri="{DCECCB84-F9BA-43D5-87BE-67443E8EF086}">
      <p15:sldGuideLst xmlns:p15="http://schemas.microsoft.com/office/powerpoint/2012/main">
        <p15:guide id="1" orient="horz" pos="840" userDrawn="1">
          <p15:clr>
            <a:srgbClr val="FBAE40"/>
          </p15:clr>
        </p15:guide>
        <p15:guide id="2" pos="576" userDrawn="1">
          <p15:clr>
            <a:srgbClr val="FBAE40"/>
          </p15:clr>
        </p15:guide>
        <p15:guide id="3" orient="horz" pos="3744" userDrawn="1">
          <p15:clr>
            <a:srgbClr val="FBAE40"/>
          </p15:clr>
        </p15:guide>
        <p15:guide id="7" orient="horz" pos="360" userDrawn="1">
          <p15:clr>
            <a:srgbClr val="FBAE40"/>
          </p15:clr>
        </p15:guide>
        <p15:guide id="8" pos="1032" userDrawn="1">
          <p15:clr>
            <a:srgbClr val="FBAE40"/>
          </p15:clr>
        </p15:guide>
        <p15:guide id="9" pos="4848" userDrawn="1">
          <p15:clr>
            <a:srgbClr val="FBAE40"/>
          </p15:clr>
        </p15:guide>
        <p15:guide id="11" pos="7152" userDrawn="1">
          <p15:clr>
            <a:srgbClr val="FBAE40"/>
          </p15:clr>
        </p15:guide>
        <p15:guide id="12" pos="672" userDrawn="1">
          <p15:clr>
            <a:srgbClr val="FBAE40"/>
          </p15:clr>
        </p15:guide>
        <p15:guide id="13" pos="7056" userDrawn="1">
          <p15:clr>
            <a:srgbClr val="FBAE40"/>
          </p15:clr>
        </p15:guide>
        <p15:guide id="14" orient="horz" pos="244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70AFB9-F87E-11AC-2B32-B5178FE34E78}"/>
              </a:ext>
            </a:extLst>
          </p:cNvPr>
          <p:cNvSpPr/>
          <p:nvPr userDrawn="1"/>
        </p:nvSpPr>
        <p:spPr>
          <a:xfrm>
            <a:off x="6096000" y="1"/>
            <a:ext cx="6096001"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700"/>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1443" y="268927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5"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9"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1"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5"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8"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919352225"/>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extLst>
    <p:ext uri="{DCECCB84-F9BA-43D5-87BE-67443E8EF086}">
      <p15:sldGuideLst xmlns:p15="http://schemas.microsoft.com/office/powerpoint/2012/main">
        <p15:guide id="1" orient="horz" pos="840" userDrawn="1">
          <p15:clr>
            <a:srgbClr val="FBAE40"/>
          </p15:clr>
        </p15:guide>
        <p15:guide id="2" pos="576" userDrawn="1">
          <p15:clr>
            <a:srgbClr val="FBAE40"/>
          </p15:clr>
        </p15:guide>
        <p15:guide id="3" orient="horz" pos="3744" userDrawn="1">
          <p15:clr>
            <a:srgbClr val="FBAE40"/>
          </p15:clr>
        </p15:guide>
        <p15:guide id="4" pos="6864" userDrawn="1">
          <p15:clr>
            <a:srgbClr val="FBAE40"/>
          </p15:clr>
        </p15:guide>
        <p15:guide id="5" pos="4560" userDrawn="1">
          <p15:clr>
            <a:srgbClr val="FBAE40"/>
          </p15:clr>
        </p15:guide>
        <p15:guide id="6" orient="horz" pos="1512" userDrawn="1">
          <p15:clr>
            <a:srgbClr val="FBAE40"/>
          </p15:clr>
        </p15:guide>
        <p15:guide id="7" orient="horz" pos="360" userDrawn="1">
          <p15:clr>
            <a:srgbClr val="FBAE40"/>
          </p15:clr>
        </p15:guide>
        <p15:guide id="8" pos="1032" userDrawn="1">
          <p15:clr>
            <a:srgbClr val="FBAE40"/>
          </p15:clr>
        </p15:guide>
        <p15:guide id="9" pos="3720" userDrawn="1">
          <p15:clr>
            <a:srgbClr val="FBAE40"/>
          </p15:clr>
        </p15:guide>
        <p15:guide id="10" pos="6360" userDrawn="1">
          <p15:clr>
            <a:srgbClr val="FBAE40"/>
          </p15:clr>
        </p15:guide>
        <p15:guide id="11" pos="7152" userDrawn="1">
          <p15:clr>
            <a:srgbClr val="FBAE40"/>
          </p15:clr>
        </p15:guide>
        <p15:guide id="12" pos="672" userDrawn="1">
          <p15:clr>
            <a:srgbClr val="FBAE40"/>
          </p15:clr>
        </p15:guide>
        <p15:guide id="13" pos="7056" userDrawn="1">
          <p15:clr>
            <a:srgbClr val="FBAE40"/>
          </p15:clr>
        </p15:guide>
        <p15:guide id="14" orient="horz" pos="24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414779-4CEE-EEAD-8A66-EE043E90B44F}"/>
              </a:ext>
            </a:extLst>
          </p:cNvPr>
          <p:cNvSpPr/>
          <p:nvPr userDrawn="1"/>
        </p:nvSpPr>
        <p:spPr>
          <a:xfrm>
            <a:off x="1611313" y="3215390"/>
            <a:ext cx="2638398" cy="364261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700"/>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4675415"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9"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5"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8"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4235A04-C2C9-A7DC-3FE5-1E7D27C0E13D}"/>
              </a:ext>
            </a:extLst>
          </p:cNvPr>
          <p:cNvSpPr>
            <a:spLocks noGrp="1"/>
          </p:cNvSpPr>
          <p:nvPr>
            <p:ph type="pic" sz="quarter" idx="19"/>
          </p:nvPr>
        </p:nvSpPr>
        <p:spPr>
          <a:xfrm>
            <a:off x="914401" y="2627315"/>
            <a:ext cx="2525713" cy="3316287"/>
          </a:xfrm>
        </p:spPr>
        <p:txBody>
          <a:bodyPr/>
          <a:lstStyle/>
          <a:p>
            <a:endParaRPr lang="en-US"/>
          </a:p>
        </p:txBody>
      </p:sp>
      <p:sp>
        <p:nvSpPr>
          <p:cNvPr id="3" name="Text Placeholder 12">
            <a:extLst>
              <a:ext uri="{FF2B5EF4-FFF2-40B4-BE49-F238E27FC236}">
                <a16:creationId xmlns:a16="http://schemas.microsoft.com/office/drawing/2014/main" id="{7104C814-4179-5378-738C-F0AEB2D153F3}"/>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799" indent="0">
              <a:buNone/>
              <a:defRPr sz="1000"/>
            </a:lvl5pPr>
          </a:lstStyle>
          <a:p>
            <a:pPr lvl="0"/>
            <a:r>
              <a:rPr lang="en-US" dirty="0"/>
              <a:t>Click to edit Master text styles</a:t>
            </a:r>
          </a:p>
        </p:txBody>
      </p:sp>
    </p:spTree>
    <p:extLst>
      <p:ext uri="{BB962C8B-B14F-4D97-AF65-F5344CB8AC3E}">
        <p14:creationId xmlns:p14="http://schemas.microsoft.com/office/powerpoint/2010/main" val="1404326330"/>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extLst>
    <p:ext uri="{DCECCB84-F9BA-43D5-87BE-67443E8EF086}">
      <p15:sldGuideLst xmlns:p15="http://schemas.microsoft.com/office/powerpoint/2012/main">
        <p15:guide id="1" orient="horz" pos="840" userDrawn="1">
          <p15:clr>
            <a:srgbClr val="FBAE40"/>
          </p15:clr>
        </p15:guide>
        <p15:guide id="2" pos="576" userDrawn="1">
          <p15:clr>
            <a:srgbClr val="FBAE40"/>
          </p15:clr>
        </p15:guide>
        <p15:guide id="3" orient="horz" pos="3744" userDrawn="1">
          <p15:clr>
            <a:srgbClr val="FBAE40"/>
          </p15:clr>
        </p15:guide>
        <p15:guide id="4" pos="6864" userDrawn="1">
          <p15:clr>
            <a:srgbClr val="FBAE40"/>
          </p15:clr>
        </p15:guide>
        <p15:guide id="5" pos="4560" userDrawn="1">
          <p15:clr>
            <a:srgbClr val="FBAE40"/>
          </p15:clr>
        </p15:guide>
        <p15:guide id="6" orient="horz" pos="1655" userDrawn="1">
          <p15:clr>
            <a:srgbClr val="FBAE40"/>
          </p15:clr>
        </p15:guide>
        <p15:guide id="7" orient="horz" pos="360" userDrawn="1">
          <p15:clr>
            <a:srgbClr val="FBAE40"/>
          </p15:clr>
        </p15:guide>
        <p15:guide id="8" pos="1015" userDrawn="1">
          <p15:clr>
            <a:srgbClr val="FBAE40"/>
          </p15:clr>
        </p15:guide>
        <p15:guide id="9" pos="2167" userDrawn="1">
          <p15:clr>
            <a:srgbClr val="FBAE40"/>
          </p15:clr>
        </p15:guide>
        <p15:guide id="10" pos="6360" userDrawn="1">
          <p15:clr>
            <a:srgbClr val="FBAE40"/>
          </p15:clr>
        </p15:guide>
        <p15:guide id="11" pos="7152" userDrawn="1">
          <p15:clr>
            <a:srgbClr val="FBAE40"/>
          </p15:clr>
        </p15:guide>
        <p15:guide id="12" pos="672" userDrawn="1">
          <p15:clr>
            <a:srgbClr val="FBAE40"/>
          </p15:clr>
        </p15:guide>
        <p15:guide id="13" pos="7056" userDrawn="1">
          <p15:clr>
            <a:srgbClr val="FBAE40"/>
          </p15:clr>
        </p15:guide>
        <p15:guide id="14" orient="horz" pos="244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B883CC-094E-7039-9807-58F11002611B}"/>
              </a:ext>
            </a:extLst>
          </p:cNvPr>
          <p:cNvSpPr/>
          <p:nvPr userDrawn="1"/>
        </p:nvSpPr>
        <p:spPr>
          <a:xfrm>
            <a:off x="0" y="0"/>
            <a:ext cx="5358984"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700"/>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1066801"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9"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1"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8"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8FDDBBAD-B928-4819-64F5-80A5AECD71CB}"/>
              </a:ext>
            </a:extLst>
          </p:cNvPr>
          <p:cNvSpPr>
            <a:spLocks noGrp="1"/>
          </p:cNvSpPr>
          <p:nvPr>
            <p:ph type="pic" sz="quarter" idx="19"/>
          </p:nvPr>
        </p:nvSpPr>
        <p:spPr>
          <a:xfrm>
            <a:off x="4381500" y="2171701"/>
            <a:ext cx="2971800" cy="4549775"/>
          </a:xfrm>
        </p:spPr>
        <p:txBody>
          <a:bodyPr/>
          <a:lstStyle/>
          <a:p>
            <a:endParaRPr lang="en-US"/>
          </a:p>
        </p:txBody>
      </p:sp>
      <p:sp>
        <p:nvSpPr>
          <p:cNvPr id="3" name="Text Placeholder 12">
            <a:extLst>
              <a:ext uri="{FF2B5EF4-FFF2-40B4-BE49-F238E27FC236}">
                <a16:creationId xmlns:a16="http://schemas.microsoft.com/office/drawing/2014/main" id="{8B3586BE-78C6-E426-9F3C-F59381E5CD88}"/>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799" indent="0">
              <a:buNone/>
              <a:defRPr sz="1000"/>
            </a:lvl5pPr>
          </a:lstStyle>
          <a:p>
            <a:pPr lvl="0"/>
            <a:r>
              <a:rPr lang="en-US" dirty="0"/>
              <a:t>Click to edit Master text styles</a:t>
            </a:r>
          </a:p>
        </p:txBody>
      </p:sp>
    </p:spTree>
    <p:extLst>
      <p:ext uri="{BB962C8B-B14F-4D97-AF65-F5344CB8AC3E}">
        <p14:creationId xmlns:p14="http://schemas.microsoft.com/office/powerpoint/2010/main" val="464081889"/>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extLst>
    <p:ext uri="{DCECCB84-F9BA-43D5-87BE-67443E8EF086}">
      <p15:sldGuideLst xmlns:p15="http://schemas.microsoft.com/office/powerpoint/2012/main">
        <p15:guide id="1" orient="horz" pos="840" userDrawn="1">
          <p15:clr>
            <a:srgbClr val="FBAE40"/>
          </p15:clr>
        </p15:guide>
        <p15:guide id="2" pos="576" userDrawn="1">
          <p15:clr>
            <a:srgbClr val="FBAE40"/>
          </p15:clr>
        </p15:guide>
        <p15:guide id="3" orient="horz" pos="3744" userDrawn="1">
          <p15:clr>
            <a:srgbClr val="FBAE40"/>
          </p15:clr>
        </p15:guide>
        <p15:guide id="5" pos="4632" userDrawn="1">
          <p15:clr>
            <a:srgbClr val="FBAE40"/>
          </p15:clr>
        </p15:guide>
        <p15:guide id="6" orient="horz" pos="1368" userDrawn="1">
          <p15:clr>
            <a:srgbClr val="FBAE40"/>
          </p15:clr>
        </p15:guide>
        <p15:guide id="7" orient="horz" pos="360" userDrawn="1">
          <p15:clr>
            <a:srgbClr val="FBAE40"/>
          </p15:clr>
        </p15:guide>
        <p15:guide id="9" pos="2760" userDrawn="1">
          <p15:clr>
            <a:srgbClr val="FBAE40"/>
          </p15:clr>
        </p15:guide>
        <p15:guide id="11" pos="7159" userDrawn="1">
          <p15:clr>
            <a:srgbClr val="FBAE40"/>
          </p15:clr>
        </p15:guide>
        <p15:guide id="12" pos="672" userDrawn="1">
          <p15:clr>
            <a:srgbClr val="FBAE40"/>
          </p15:clr>
        </p15:guide>
        <p15:guide id="14" orient="horz" pos="2448" userDrawn="1">
          <p15:clr>
            <a:srgbClr val="FBAE40"/>
          </p15:clr>
        </p15:guide>
        <p15:guide id="15" pos="7056"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949CF9-AE80-D4A2-E0FC-126A4E8ECBCB}"/>
              </a:ext>
            </a:extLst>
          </p:cNvPr>
          <p:cNvSpPr/>
          <p:nvPr userDrawn="1"/>
        </p:nvSpPr>
        <p:spPr>
          <a:xfrm>
            <a:off x="6096000" y="1"/>
            <a:ext cx="6096001"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32546" y="4618039"/>
            <a:ext cx="9314540" cy="1325563"/>
          </a:xfrm>
        </p:spPr>
        <p:txBody>
          <a:bodyPr anchor="b">
            <a:noAutofit/>
          </a:bodyPr>
          <a:lstStyle>
            <a:lvl1pPr algn="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8"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4"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30"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1"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5"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8"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2461991912"/>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extLst>
    <p:ext uri="{DCECCB84-F9BA-43D5-87BE-67443E8EF086}">
      <p15:sldGuideLst xmlns:p15="http://schemas.microsoft.com/office/powerpoint/2012/main">
        <p15:guide id="1" orient="horz" pos="840" userDrawn="1">
          <p15:clr>
            <a:srgbClr val="FBAE40"/>
          </p15:clr>
        </p15:guide>
        <p15:guide id="2" pos="576" userDrawn="1">
          <p15:clr>
            <a:srgbClr val="FBAE40"/>
          </p15:clr>
        </p15:guide>
        <p15:guide id="3" orient="horz" pos="3744" userDrawn="1">
          <p15:clr>
            <a:srgbClr val="FBAE40"/>
          </p15:clr>
        </p15:guide>
        <p15:guide id="5" pos="4560" userDrawn="1">
          <p15:clr>
            <a:srgbClr val="FBAE40"/>
          </p15:clr>
        </p15:guide>
        <p15:guide id="7" orient="horz" pos="360" userDrawn="1">
          <p15:clr>
            <a:srgbClr val="FBAE40"/>
          </p15:clr>
        </p15:guide>
        <p15:guide id="11" pos="7152" userDrawn="1">
          <p15:clr>
            <a:srgbClr val="FBAE40"/>
          </p15:clr>
        </p15:guide>
        <p15:guide id="12" pos="672" userDrawn="1">
          <p15:clr>
            <a:srgbClr val="FBAE40"/>
          </p15:clr>
        </p15:guide>
        <p15:guide id="13" pos="7056" userDrawn="1">
          <p15:clr>
            <a:srgbClr val="FBAE40"/>
          </p15:clr>
        </p15:guide>
        <p15:guide id="14" orient="horz" pos="244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AA94E6EE-E4C7-4C54-AA33-D24FC6441998}" type="datetime1">
              <a:rPr lang="en-US" smtClean="0"/>
              <a:t>5/2/2024</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33991340"/>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700"/>
            <a:ext cx="6678385"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609600" y="584664"/>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609600" y="67175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800" y="2674936"/>
            <a:ext cx="502920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5029200"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9F175D2-EEFE-E4BF-0E57-03025B8F8D64}"/>
              </a:ext>
            </a:extLst>
          </p:cNvPr>
          <p:cNvSpPr>
            <a:spLocks noGrp="1"/>
          </p:cNvSpPr>
          <p:nvPr>
            <p:ph type="pic" sz="quarter" idx="19"/>
          </p:nvPr>
        </p:nvSpPr>
        <p:spPr>
          <a:xfrm>
            <a:off x="7696201" y="1"/>
            <a:ext cx="4495800" cy="6858000"/>
          </a:xfrm>
        </p:spPr>
        <p:txBody>
          <a:bodyPr/>
          <a:lstStyle/>
          <a:p>
            <a:endParaRPr lang="en-US" dirty="0"/>
          </a:p>
        </p:txBody>
      </p:sp>
      <p:sp>
        <p:nvSpPr>
          <p:cNvPr id="15" name="Text Placeholder 12">
            <a:extLst>
              <a:ext uri="{FF2B5EF4-FFF2-40B4-BE49-F238E27FC236}">
                <a16:creationId xmlns:a16="http://schemas.microsoft.com/office/drawing/2014/main" id="{273C4E42-511B-EB94-CA0A-051B1A4A918D}"/>
              </a:ext>
            </a:extLst>
          </p:cNvPr>
          <p:cNvSpPr>
            <a:spLocks noGrp="1"/>
          </p:cNvSpPr>
          <p:nvPr>
            <p:ph type="body" sz="quarter" idx="20"/>
          </p:nvPr>
        </p:nvSpPr>
        <p:spPr>
          <a:xfrm>
            <a:off x="495301" y="6573838"/>
            <a:ext cx="2870200" cy="284162"/>
          </a:xfrm>
        </p:spPr>
        <p:txBody>
          <a:bodyPr>
            <a:noAutofit/>
          </a:bodyPr>
          <a:lstStyle>
            <a:lvl1pPr marL="0" indent="0" algn="l">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799" indent="0">
              <a:buNone/>
              <a:defRPr sz="1000"/>
            </a:lvl5pPr>
          </a:lstStyle>
          <a:p>
            <a:pPr lvl="0"/>
            <a:r>
              <a:rPr lang="en-US" dirty="0"/>
              <a:t>Click to edit Master text styles</a:t>
            </a:r>
          </a:p>
        </p:txBody>
      </p:sp>
    </p:spTree>
    <p:extLst>
      <p:ext uri="{BB962C8B-B14F-4D97-AF65-F5344CB8AC3E}">
        <p14:creationId xmlns:p14="http://schemas.microsoft.com/office/powerpoint/2010/main" val="1911048288"/>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extLst>
    <p:ext uri="{DCECCB84-F9BA-43D5-87BE-67443E8EF086}">
      <p15:sldGuideLst xmlns:p15="http://schemas.microsoft.com/office/powerpoint/2012/main">
        <p15:guide id="1" orient="horz" pos="840" userDrawn="1">
          <p15:clr>
            <a:srgbClr val="FBAE40"/>
          </p15:clr>
        </p15:guide>
        <p15:guide id="2" pos="576" userDrawn="1">
          <p15:clr>
            <a:srgbClr val="FBAE40"/>
          </p15:clr>
        </p15:guide>
        <p15:guide id="3" orient="horz" pos="3744" userDrawn="1">
          <p15:clr>
            <a:srgbClr val="FBAE40"/>
          </p15:clr>
        </p15:guide>
        <p15:guide id="7" orient="horz" pos="360" userDrawn="1">
          <p15:clr>
            <a:srgbClr val="FBAE40"/>
          </p15:clr>
        </p15:guide>
        <p15:guide id="8" pos="1032" userDrawn="1">
          <p15:clr>
            <a:srgbClr val="FBAE40"/>
          </p15:clr>
        </p15:guide>
        <p15:guide id="9" pos="4848" userDrawn="1">
          <p15:clr>
            <a:srgbClr val="FBAE40"/>
          </p15:clr>
        </p15:guide>
        <p15:guide id="11" pos="7152" userDrawn="1">
          <p15:clr>
            <a:srgbClr val="FBAE40"/>
          </p15:clr>
        </p15:guide>
        <p15:guide id="12" pos="672" userDrawn="1">
          <p15:clr>
            <a:srgbClr val="FBAE40"/>
          </p15:clr>
        </p15:guide>
        <p15:guide id="13" pos="7056" userDrawn="1">
          <p15:clr>
            <a:srgbClr val="FBAE40"/>
          </p15:clr>
        </p15:guide>
        <p15:guide id="14" orient="horz" pos="244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960C-86A7-6728-9263-973B76A8FD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659131"/>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002997"/>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5999" y="0"/>
            <a:ext cx="3657601"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1" y="2404345"/>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1"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1"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1"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1"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799"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799" indent="0">
              <a:buNone/>
              <a:defRPr/>
            </a:lvl5pPr>
          </a:lstStyle>
          <a:p>
            <a:pPr lvl="0"/>
            <a:r>
              <a:rPr lang="en-US" dirty="0"/>
              <a:t>Click to edit</a:t>
            </a:r>
          </a:p>
        </p:txBody>
      </p:sp>
    </p:spTree>
    <p:extLst>
      <p:ext uri="{BB962C8B-B14F-4D97-AF65-F5344CB8AC3E}">
        <p14:creationId xmlns:p14="http://schemas.microsoft.com/office/powerpoint/2010/main" val="2824232365"/>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extLst>
    <p:ext uri="{DCECCB84-F9BA-43D5-87BE-67443E8EF086}">
      <p15:sldGuideLst xmlns:p15="http://schemas.microsoft.com/office/powerpoint/2012/main">
        <p15:guide id="1" orient="horz" pos="936" userDrawn="1">
          <p15:clr>
            <a:srgbClr val="FBAE40"/>
          </p15:clr>
        </p15:guide>
        <p15:guide id="2" pos="576" userDrawn="1">
          <p15:clr>
            <a:srgbClr val="FBAE40"/>
          </p15:clr>
        </p15:guide>
        <p15:guide id="3" orient="horz" pos="3744" userDrawn="1">
          <p15:clr>
            <a:srgbClr val="FBAE40"/>
          </p15:clr>
        </p15:guide>
        <p15:guide id="4" pos="6864" userDrawn="1">
          <p15:clr>
            <a:srgbClr val="FBAE40"/>
          </p15:clr>
        </p15:guide>
        <p15:guide id="5" pos="4560" userDrawn="1">
          <p15:clr>
            <a:srgbClr val="FBAE40"/>
          </p15:clr>
        </p15:guide>
        <p15:guide id="6" orient="horz" pos="1512" userDrawn="1">
          <p15:clr>
            <a:srgbClr val="FBAE40"/>
          </p15:clr>
        </p15:guide>
        <p15:guide id="7" orient="horz" pos="360" userDrawn="1">
          <p15:clr>
            <a:srgbClr val="FBAE40"/>
          </p15:clr>
        </p15:guide>
        <p15:guide id="8" pos="672" userDrawn="1">
          <p15:clr>
            <a:srgbClr val="FBAE40"/>
          </p15:clr>
        </p15:guide>
        <p15:guide id="9" pos="3720" userDrawn="1">
          <p15:clr>
            <a:srgbClr val="FBAE40"/>
          </p15:clr>
        </p15:guide>
        <p15:guide id="10" pos="6360" userDrawn="1">
          <p15:clr>
            <a:srgbClr val="FBAE40"/>
          </p15:clr>
        </p15:guide>
        <p15:guide id="11" pos="71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46350224"/>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6774034"/>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76949610"/>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55145619"/>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18460228"/>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68132164"/>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931" y="3429001"/>
            <a:ext cx="9756141" cy="2362199"/>
          </a:xfrm>
        </p:spPr>
        <p:txBody>
          <a:bodyPr anchor="b">
            <a:normAutofit/>
          </a:bodyPr>
          <a:lstStyle>
            <a:lvl1pPr algn="l">
              <a:defRPr sz="4401" b="0" cap="all"/>
            </a:lvl1pPr>
          </a:lstStyle>
          <a:p>
            <a:r>
              <a:rPr lang="en-US"/>
              <a:t>Click to edit Master title style</a:t>
            </a:r>
            <a:endParaRPr/>
          </a:p>
        </p:txBody>
      </p:sp>
      <p:sp>
        <p:nvSpPr>
          <p:cNvPr id="3" name="Text Placeholder 2"/>
          <p:cNvSpPr>
            <a:spLocks noGrp="1"/>
          </p:cNvSpPr>
          <p:nvPr>
            <p:ph type="body" idx="1"/>
          </p:nvPr>
        </p:nvSpPr>
        <p:spPr>
          <a:xfrm>
            <a:off x="1213466" y="685802"/>
            <a:ext cx="7855109" cy="1142999"/>
          </a:xfrm>
        </p:spPr>
        <p:txBody>
          <a:bodyPr anchor="t"/>
          <a:lstStyle>
            <a:lvl1pPr marL="0" indent="0">
              <a:spcBef>
                <a:spcPts val="0"/>
              </a:spcBef>
              <a:buNone/>
              <a:defRPr sz="2001">
                <a:solidFill>
                  <a:schemeClr val="tx2"/>
                </a:solidFill>
              </a:defRPr>
            </a:lvl1pPr>
            <a:lvl2pPr marL="457337" indent="0">
              <a:buNone/>
              <a:defRPr sz="1801">
                <a:solidFill>
                  <a:schemeClr val="tx1">
                    <a:tint val="75000"/>
                  </a:schemeClr>
                </a:solidFill>
              </a:defRPr>
            </a:lvl2pPr>
            <a:lvl3pPr marL="914674" indent="0">
              <a:buNone/>
              <a:defRPr sz="1600">
                <a:solidFill>
                  <a:schemeClr val="tx1">
                    <a:tint val="75000"/>
                  </a:schemeClr>
                </a:solidFill>
              </a:defRPr>
            </a:lvl3pPr>
            <a:lvl4pPr marL="1372011" indent="0">
              <a:buNone/>
              <a:defRPr sz="1400">
                <a:solidFill>
                  <a:schemeClr val="tx1">
                    <a:tint val="75000"/>
                  </a:schemeClr>
                </a:solidFill>
              </a:defRPr>
            </a:lvl4pPr>
            <a:lvl5pPr marL="1829349" indent="0">
              <a:buNone/>
              <a:defRPr sz="1400">
                <a:solidFill>
                  <a:schemeClr val="tx1">
                    <a:tint val="75000"/>
                  </a:schemeClr>
                </a:solidFill>
              </a:defRPr>
            </a:lvl5pPr>
            <a:lvl6pPr marL="2286686" indent="0">
              <a:buNone/>
              <a:defRPr sz="1400">
                <a:solidFill>
                  <a:schemeClr val="tx1">
                    <a:tint val="75000"/>
                  </a:schemeClr>
                </a:solidFill>
              </a:defRPr>
            </a:lvl6pPr>
            <a:lvl7pPr marL="2744023" indent="0">
              <a:buNone/>
              <a:defRPr sz="1400">
                <a:solidFill>
                  <a:schemeClr val="tx1">
                    <a:tint val="75000"/>
                  </a:schemeClr>
                </a:solidFill>
              </a:defRPr>
            </a:lvl7pPr>
            <a:lvl8pPr marL="3201360" indent="0">
              <a:buNone/>
              <a:defRPr sz="1400">
                <a:solidFill>
                  <a:schemeClr val="tx1">
                    <a:tint val="75000"/>
                  </a:schemeClr>
                </a:solidFill>
              </a:defRPr>
            </a:lvl8pPr>
            <a:lvl9pPr marL="3658697"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4" name="Date Placeholder 3"/>
          <p:cNvSpPr>
            <a:spLocks noGrp="1"/>
          </p:cNvSpPr>
          <p:nvPr>
            <p:ph type="dt" sz="half" idx="10"/>
          </p:nvPr>
        </p:nvSpPr>
        <p:spPr/>
        <p:txBody>
          <a:bodyPr/>
          <a:lstStyle/>
          <a:p>
            <a:fld id="{16C845AF-672B-488A-881E-6E27F6156EAB}" type="datetime1">
              <a:rPr lang="en-US" smtClean="0"/>
              <a:t>5/2/2024</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226822688"/>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30498269"/>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7368704"/>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16380113"/>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37021887"/>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53644205"/>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hasCustomPrompt="1"/>
          </p:nvPr>
        </p:nvSpPr>
        <p:spPr>
          <a:xfrm>
            <a:off x="1233600" y="1828800"/>
            <a:ext cx="4709961" cy="4343400"/>
          </a:xfrm>
        </p:spPr>
        <p:txBody>
          <a:bodyPr>
            <a:normAutofit/>
          </a:bodyPr>
          <a:lstStyle>
            <a:lvl1pPr>
              <a:defRPr sz="2401"/>
            </a:lvl1pPr>
            <a:lvl2pPr>
              <a:defRPr sz="2001"/>
            </a:lvl2pPr>
            <a:lvl3pPr>
              <a:defRPr sz="1801"/>
            </a:lvl3pPr>
            <a:lvl4pPr>
              <a:defRPr sz="1600"/>
            </a:lvl4pPr>
            <a:lvl5pPr>
              <a:defRPr sz="1600"/>
            </a:lvl5pPr>
            <a:lvl6pPr>
              <a:defRPr sz="1600"/>
            </a:lvl6pPr>
            <a:lvl7pPr>
              <a:defRPr sz="1600" baseline="0"/>
            </a:lvl7pPr>
            <a:lvl8pPr>
              <a:defRPr sz="1600" baseline="0"/>
            </a:lvl8pPr>
            <a:lvl9pPr>
              <a:defRPr sz="16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6264110" y="1828800"/>
            <a:ext cx="4709961" cy="4343400"/>
          </a:xfrm>
        </p:spPr>
        <p:txBody>
          <a:bodyPr>
            <a:normAutofit/>
          </a:bodyPr>
          <a:lstStyle>
            <a:lvl1pPr>
              <a:defRPr sz="2401"/>
            </a:lvl1pPr>
            <a:lvl2pPr>
              <a:defRPr sz="2001"/>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F9AA4940-7F04-44EE-9ED5-BEC598359599}" type="datetime1">
              <a:rPr lang="en-US" smtClean="0"/>
              <a:t>5/2/2024</a:t>
            </a:fld>
            <a:endParaRPr lang="en-US" dirty="0"/>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dirty="0"/>
          </a:p>
        </p:txBody>
      </p:sp>
    </p:spTree>
    <p:extLst>
      <p:ext uri="{BB962C8B-B14F-4D97-AF65-F5344CB8AC3E}">
        <p14:creationId xmlns:p14="http://schemas.microsoft.com/office/powerpoint/2010/main" val="2843441782"/>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7931" y="274638"/>
            <a:ext cx="9756141" cy="1325562"/>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931" y="1828800"/>
            <a:ext cx="4710387" cy="838201"/>
          </a:xfrm>
        </p:spPr>
        <p:txBody>
          <a:bodyPr anchor="ctr"/>
          <a:lstStyle>
            <a:lvl1pPr marL="0" indent="0">
              <a:spcBef>
                <a:spcPts val="0"/>
              </a:spcBef>
              <a:buNone/>
              <a:defRPr sz="2401" b="0" cap="all" baseline="0">
                <a:solidFill>
                  <a:schemeClr val="accent2">
                    <a:lumMod val="50000"/>
                  </a:schemeClr>
                </a:solidFill>
              </a:defRPr>
            </a:lvl1pPr>
            <a:lvl2pPr marL="457337" indent="0">
              <a:buNone/>
              <a:defRPr sz="2001" b="1"/>
            </a:lvl2pPr>
            <a:lvl3pPr marL="914674" indent="0">
              <a:buNone/>
              <a:defRPr sz="1801" b="1"/>
            </a:lvl3pPr>
            <a:lvl4pPr marL="1372011" indent="0">
              <a:buNone/>
              <a:defRPr sz="1600" b="1"/>
            </a:lvl4pPr>
            <a:lvl5pPr marL="1829349" indent="0">
              <a:buNone/>
              <a:defRPr sz="1600" b="1"/>
            </a:lvl5pPr>
            <a:lvl6pPr marL="2286686" indent="0">
              <a:buNone/>
              <a:defRPr sz="1600" b="1"/>
            </a:lvl6pPr>
            <a:lvl7pPr marL="2744023" indent="0">
              <a:buNone/>
              <a:defRPr sz="1600" b="1"/>
            </a:lvl7pPr>
            <a:lvl8pPr marL="3201360" indent="0">
              <a:buNone/>
              <a:defRPr sz="1600" b="1"/>
            </a:lvl8pPr>
            <a:lvl9pPr marL="3658697" indent="0">
              <a:buNone/>
              <a:defRPr sz="1600" b="1"/>
            </a:lvl9pPr>
          </a:lstStyle>
          <a:p>
            <a:pPr lvl="0"/>
            <a:r>
              <a:rPr lang="en-US"/>
              <a:t>Click to edit Master text styles</a:t>
            </a:r>
          </a:p>
        </p:txBody>
      </p:sp>
      <p:sp>
        <p:nvSpPr>
          <p:cNvPr id="4" name="Content Placeholder 3"/>
          <p:cNvSpPr>
            <a:spLocks noGrp="1"/>
          </p:cNvSpPr>
          <p:nvPr>
            <p:ph sz="half" idx="2"/>
          </p:nvPr>
        </p:nvSpPr>
        <p:spPr>
          <a:xfrm>
            <a:off x="1217931" y="2743201"/>
            <a:ext cx="4710387" cy="3428999"/>
          </a:xfrm>
        </p:spPr>
        <p:txBody>
          <a:bodyPr>
            <a:normAutofit/>
          </a:bodyPr>
          <a:lstStyle>
            <a:lvl1pPr>
              <a:defRPr sz="2001"/>
            </a:lvl1pPr>
            <a:lvl2pPr>
              <a:defRPr sz="1801"/>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3685" y="1828800"/>
            <a:ext cx="4710387" cy="838201"/>
          </a:xfrm>
        </p:spPr>
        <p:txBody>
          <a:bodyPr anchor="ctr"/>
          <a:lstStyle>
            <a:lvl1pPr marL="0" indent="0">
              <a:spcBef>
                <a:spcPts val="0"/>
              </a:spcBef>
              <a:buNone/>
              <a:defRPr sz="2401" b="0" cap="all" baseline="0">
                <a:solidFill>
                  <a:schemeClr val="accent2">
                    <a:lumMod val="50000"/>
                  </a:schemeClr>
                </a:solidFill>
              </a:defRPr>
            </a:lvl1pPr>
            <a:lvl2pPr marL="457337" indent="0">
              <a:buNone/>
              <a:defRPr sz="2001" b="1"/>
            </a:lvl2pPr>
            <a:lvl3pPr marL="914674" indent="0">
              <a:buNone/>
              <a:defRPr sz="1801" b="1"/>
            </a:lvl3pPr>
            <a:lvl4pPr marL="1372011" indent="0">
              <a:buNone/>
              <a:defRPr sz="1600" b="1"/>
            </a:lvl4pPr>
            <a:lvl5pPr marL="1829349" indent="0">
              <a:buNone/>
              <a:defRPr sz="1600" b="1"/>
            </a:lvl5pPr>
            <a:lvl6pPr marL="2286686" indent="0">
              <a:buNone/>
              <a:defRPr sz="1600" b="1"/>
            </a:lvl6pPr>
            <a:lvl7pPr marL="2744023" indent="0">
              <a:buNone/>
              <a:defRPr sz="1600" b="1"/>
            </a:lvl7pPr>
            <a:lvl8pPr marL="3201360" indent="0">
              <a:buNone/>
              <a:defRPr sz="1600" b="1"/>
            </a:lvl8pPr>
            <a:lvl9pPr marL="36586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3685" y="2743201"/>
            <a:ext cx="4710387" cy="3428999"/>
          </a:xfrm>
        </p:spPr>
        <p:txBody>
          <a:bodyPr>
            <a:normAutofit/>
          </a:bodyPr>
          <a:lstStyle>
            <a:lvl1pPr>
              <a:defRPr sz="2001"/>
            </a:lvl1pPr>
            <a:lvl2pPr>
              <a:defRPr sz="1801"/>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a:t>ADD A FOOTER</a:t>
            </a:r>
          </a:p>
        </p:txBody>
      </p:sp>
      <p:sp>
        <p:nvSpPr>
          <p:cNvPr id="7" name="Date Placeholder 6"/>
          <p:cNvSpPr>
            <a:spLocks noGrp="1"/>
          </p:cNvSpPr>
          <p:nvPr>
            <p:ph type="dt" sz="half" idx="10"/>
          </p:nvPr>
        </p:nvSpPr>
        <p:spPr/>
        <p:txBody>
          <a:bodyPr/>
          <a:lstStyle/>
          <a:p>
            <a:fld id="{9AF4528F-0F96-4C65-B8AF-D2A1168FCCB5}" type="datetime1">
              <a:rPr lang="en-US" smtClean="0"/>
              <a:t>5/2/2024</a:t>
            </a:fld>
            <a:endParaRPr lang="en-US"/>
          </a:p>
        </p:txBody>
      </p:sp>
      <p:sp>
        <p:nvSpPr>
          <p:cNvPr id="9" name="Slide Number Placeholder 8"/>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2686155317"/>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C55FFCA8-949B-4C4B-88E3-D1A67566DDFC}" type="datetime1">
              <a:rPr lang="en-US" smtClean="0"/>
              <a:t>5/2/2024</a:t>
            </a:fld>
            <a:endParaRPr lang="en-US"/>
          </a:p>
        </p:txBody>
      </p:sp>
      <p:sp>
        <p:nvSpPr>
          <p:cNvPr id="5" name="Slide Number Placeholder 4"/>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2416132675"/>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ADD A FOOTER</a:t>
            </a:r>
          </a:p>
        </p:txBody>
      </p:sp>
      <p:sp>
        <p:nvSpPr>
          <p:cNvPr id="2" name="Date Placeholder 1"/>
          <p:cNvSpPr>
            <a:spLocks noGrp="1"/>
          </p:cNvSpPr>
          <p:nvPr>
            <p:ph type="dt" sz="half" idx="10"/>
          </p:nvPr>
        </p:nvSpPr>
        <p:spPr/>
        <p:txBody>
          <a:bodyPr/>
          <a:lstStyle/>
          <a:p>
            <a:fld id="{5E76CA00-3225-4FE5-8887-17546E635ED0}" type="datetime1">
              <a:rPr lang="en-US" smtClean="0"/>
              <a:t>5/2/2024</a:t>
            </a:fld>
            <a:endParaRPr lang="en-US"/>
          </a:p>
        </p:txBody>
      </p:sp>
      <p:sp>
        <p:nvSpPr>
          <p:cNvPr id="4" name="Slide Number Placeholder 3"/>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4213286861"/>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userDrawn="1"/>
        </p:nvSpPr>
        <p:spPr>
          <a:xfrm>
            <a:off x="1" y="0"/>
            <a:ext cx="5181362"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sz="1801"/>
          </a:p>
        </p:txBody>
      </p:sp>
      <p:sp>
        <p:nvSpPr>
          <p:cNvPr id="2" name="Title 1"/>
          <p:cNvSpPr>
            <a:spLocks noGrp="1"/>
          </p:cNvSpPr>
          <p:nvPr>
            <p:ph type="title"/>
          </p:nvPr>
        </p:nvSpPr>
        <p:spPr>
          <a:xfrm>
            <a:off x="684391" y="685800"/>
            <a:ext cx="3887212" cy="3200400"/>
          </a:xfrm>
        </p:spPr>
        <p:txBody>
          <a:bodyPr anchor="b">
            <a:noAutofit/>
          </a:bodyPr>
          <a:lstStyle>
            <a:lvl1pPr algn="l">
              <a:defRPr sz="4001" b="0"/>
            </a:lvl1pPr>
          </a:lstStyle>
          <a:p>
            <a:r>
              <a:rPr lang="en-US"/>
              <a:t>Click to edit Master title style</a:t>
            </a:r>
            <a:endParaRPr/>
          </a:p>
        </p:txBody>
      </p:sp>
      <p:sp>
        <p:nvSpPr>
          <p:cNvPr id="3" name="Content Placeholder 2"/>
          <p:cNvSpPr>
            <a:spLocks noGrp="1"/>
          </p:cNvSpPr>
          <p:nvPr>
            <p:ph idx="1" hasCustomPrompt="1"/>
          </p:nvPr>
        </p:nvSpPr>
        <p:spPr>
          <a:xfrm>
            <a:off x="5867342" y="685800"/>
            <a:ext cx="5640269" cy="5486400"/>
          </a:xfrm>
        </p:spPr>
        <p:txBody>
          <a:bodyPr>
            <a:normAutofit/>
          </a:bodyPr>
          <a:lstStyle>
            <a:lvl1pPr>
              <a:defRPr sz="2401"/>
            </a:lvl1pPr>
            <a:lvl2pPr>
              <a:defRPr sz="2001"/>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Text Placeholder 3"/>
          <p:cNvSpPr>
            <a:spLocks noGrp="1"/>
          </p:cNvSpPr>
          <p:nvPr>
            <p:ph type="body" sz="half" idx="2"/>
          </p:nvPr>
        </p:nvSpPr>
        <p:spPr>
          <a:xfrm>
            <a:off x="684391" y="4038600"/>
            <a:ext cx="3887212" cy="2133600"/>
          </a:xfrm>
        </p:spPr>
        <p:txBody>
          <a:bodyPr>
            <a:normAutofit/>
          </a:bodyPr>
          <a:lstStyle>
            <a:lvl1pPr marL="0" indent="0">
              <a:spcBef>
                <a:spcPts val="0"/>
              </a:spcBef>
              <a:buNone/>
              <a:defRPr sz="1801"/>
            </a:lvl1pPr>
            <a:lvl2pPr marL="457337" indent="0">
              <a:buNone/>
              <a:defRPr sz="1200"/>
            </a:lvl2pPr>
            <a:lvl3pPr marL="914674" indent="0">
              <a:buNone/>
              <a:defRPr sz="1000"/>
            </a:lvl3pPr>
            <a:lvl4pPr marL="1372011" indent="0">
              <a:buNone/>
              <a:defRPr sz="900"/>
            </a:lvl4pPr>
            <a:lvl5pPr marL="1829349" indent="0">
              <a:buNone/>
              <a:defRPr sz="900"/>
            </a:lvl5pPr>
            <a:lvl6pPr marL="2286686" indent="0">
              <a:buNone/>
              <a:defRPr sz="900"/>
            </a:lvl6pPr>
            <a:lvl7pPr marL="2744023" indent="0">
              <a:buNone/>
              <a:defRPr sz="900"/>
            </a:lvl7pPr>
            <a:lvl8pPr marL="3201360" indent="0">
              <a:buNone/>
              <a:defRPr sz="900"/>
            </a:lvl8pPr>
            <a:lvl9pPr marL="3658697"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5264F72E-C84C-4385-A47E-E3DFFC7623FA}" type="datetime1">
              <a:rPr lang="en-US" smtClean="0"/>
              <a:t>5/2/2024</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61959514"/>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1" y="0"/>
            <a:ext cx="5181362"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sz="1801"/>
          </a:p>
        </p:txBody>
      </p:sp>
      <p:sp>
        <p:nvSpPr>
          <p:cNvPr id="2" name="Title 1"/>
          <p:cNvSpPr>
            <a:spLocks noGrp="1"/>
          </p:cNvSpPr>
          <p:nvPr>
            <p:ph type="title"/>
          </p:nvPr>
        </p:nvSpPr>
        <p:spPr>
          <a:xfrm>
            <a:off x="684391" y="685800"/>
            <a:ext cx="3887212" cy="3200400"/>
          </a:xfrm>
        </p:spPr>
        <p:txBody>
          <a:bodyPr anchor="b">
            <a:noAutofit/>
          </a:bodyPr>
          <a:lstStyle>
            <a:lvl1pPr algn="l">
              <a:defRPr sz="4001"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7341" y="685800"/>
            <a:ext cx="5640269"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1"/>
            </a:lvl1pPr>
            <a:lvl2pPr marL="457337" indent="0">
              <a:buNone/>
              <a:defRPr sz="2801"/>
            </a:lvl2pPr>
            <a:lvl3pPr marL="914674" indent="0">
              <a:buNone/>
              <a:defRPr sz="2401"/>
            </a:lvl3pPr>
            <a:lvl4pPr marL="1372011" indent="0">
              <a:buNone/>
              <a:defRPr sz="2001"/>
            </a:lvl4pPr>
            <a:lvl5pPr marL="1829349" indent="0">
              <a:buNone/>
              <a:defRPr sz="2001"/>
            </a:lvl5pPr>
            <a:lvl6pPr marL="2286686" indent="0">
              <a:buNone/>
              <a:defRPr sz="2001"/>
            </a:lvl6pPr>
            <a:lvl7pPr marL="2744023" indent="0">
              <a:buNone/>
              <a:defRPr sz="2001"/>
            </a:lvl7pPr>
            <a:lvl8pPr marL="3201360" indent="0">
              <a:buNone/>
              <a:defRPr sz="2001"/>
            </a:lvl8pPr>
            <a:lvl9pPr marL="3658697" indent="0">
              <a:buNone/>
              <a:defRPr sz="2001"/>
            </a:lvl9pPr>
          </a:lstStyle>
          <a:p>
            <a:r>
              <a:rPr lang="en-US"/>
              <a:t>Click icon to add picture</a:t>
            </a:r>
            <a:endParaRPr dirty="0"/>
          </a:p>
        </p:txBody>
      </p:sp>
      <p:sp>
        <p:nvSpPr>
          <p:cNvPr id="4" name="Text Placeholder 3"/>
          <p:cNvSpPr>
            <a:spLocks noGrp="1"/>
          </p:cNvSpPr>
          <p:nvPr>
            <p:ph type="body" sz="half" idx="2"/>
          </p:nvPr>
        </p:nvSpPr>
        <p:spPr>
          <a:xfrm>
            <a:off x="684391" y="4038601"/>
            <a:ext cx="3887212" cy="2133600"/>
          </a:xfrm>
        </p:spPr>
        <p:txBody>
          <a:bodyPr>
            <a:normAutofit/>
          </a:bodyPr>
          <a:lstStyle>
            <a:lvl1pPr marL="0" indent="0">
              <a:spcBef>
                <a:spcPts val="0"/>
              </a:spcBef>
              <a:buNone/>
              <a:defRPr sz="1801"/>
            </a:lvl1pPr>
            <a:lvl2pPr marL="457337" indent="0">
              <a:buNone/>
              <a:defRPr sz="1200"/>
            </a:lvl2pPr>
            <a:lvl3pPr marL="914674" indent="0">
              <a:buNone/>
              <a:defRPr sz="1000"/>
            </a:lvl3pPr>
            <a:lvl4pPr marL="1372011" indent="0">
              <a:buNone/>
              <a:defRPr sz="900"/>
            </a:lvl4pPr>
            <a:lvl5pPr marL="1829349" indent="0">
              <a:buNone/>
              <a:defRPr sz="900"/>
            </a:lvl5pPr>
            <a:lvl6pPr marL="2286686" indent="0">
              <a:buNone/>
              <a:defRPr sz="900"/>
            </a:lvl6pPr>
            <a:lvl7pPr marL="2744023" indent="0">
              <a:buNone/>
              <a:defRPr sz="900"/>
            </a:lvl7pPr>
            <a:lvl8pPr marL="3201360" indent="0">
              <a:buNone/>
              <a:defRPr sz="900"/>
            </a:lvl8pPr>
            <a:lvl9pPr marL="3658697"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F7E3B2C8-FED9-4752-B8D0-935D959144BB}" type="datetime1">
              <a:rPr lang="en-US" smtClean="0"/>
              <a:t>5/2/2024</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12615048"/>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gradFill flip="none" rotWithShape="1">
          <a:gsLst>
            <a:gs pos="100000">
              <a:schemeClr val="accent3">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100000" t="10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931" y="274638"/>
            <a:ext cx="9756141" cy="1325562"/>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17931" y="1828800"/>
            <a:ext cx="9756141"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09151" y="6448427"/>
            <a:ext cx="6639905"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153936" y="6448427"/>
            <a:ext cx="1396623" cy="180974"/>
          </a:xfrm>
          <a:prstGeom prst="rect">
            <a:avLst/>
          </a:prstGeom>
        </p:spPr>
        <p:txBody>
          <a:bodyPr vert="horz" lIns="91440" tIns="45720" rIns="91440" bIns="45720" rtlCol="0" anchor="ctr"/>
          <a:lstStyle>
            <a:lvl1pPr algn="r">
              <a:defRPr sz="1100">
                <a:solidFill>
                  <a:schemeClr val="tx1"/>
                </a:solidFill>
              </a:defRPr>
            </a:lvl1pPr>
          </a:lstStyle>
          <a:p>
            <a:fld id="{50B4CC2D-5841-49B5-B101-95A01E3776A5}" type="datetime1">
              <a:rPr lang="en-US" smtClean="0"/>
              <a:t>5/2/2024</a:t>
            </a:fld>
            <a:endParaRPr lang="en-US"/>
          </a:p>
        </p:txBody>
      </p:sp>
      <p:sp>
        <p:nvSpPr>
          <p:cNvPr id="6" name="Slide Number Placeholder 5"/>
          <p:cNvSpPr>
            <a:spLocks noGrp="1"/>
          </p:cNvSpPr>
          <p:nvPr>
            <p:ph type="sldNum" sz="quarter" idx="4"/>
          </p:nvPr>
        </p:nvSpPr>
        <p:spPr>
          <a:xfrm>
            <a:off x="9830772" y="6448427"/>
            <a:ext cx="1143299"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94936132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4" r:id="rId6"/>
    <p:sldLayoutId id="2147483695" r:id="rId7"/>
    <p:sldLayoutId id="2147483696" r:id="rId8"/>
    <p:sldLayoutId id="2147483697" r:id="rId9"/>
    <p:sldLayoutId id="2147483698" r:id="rId10"/>
    <p:sldLayoutId id="2147483699" r:id="rId11"/>
  </p:sldLayoutIdLst>
  <mc:AlternateContent xmlns:mc="http://schemas.openxmlformats.org/markup-compatibility/2006">
    <mc:Choice xmlns:p14="http://schemas.microsoft.com/office/powerpoint/2010/main" Requires="p14">
      <p:transition spd="slow" p14:dur="4750"/>
    </mc:Choice>
    <mc:Fallback>
      <p:transition spd="slow"/>
    </mc:Fallback>
  </mc:AlternateContent>
  <p:hf sldNum="0" hdr="0" ftr="0" dt="0"/>
  <p:txStyles>
    <p:titleStyle>
      <a:lvl1pPr algn="l" defTabSz="914674" rtl="0" eaLnBrk="1" latinLnBrk="0" hangingPunct="1">
        <a:lnSpc>
          <a:spcPct val="90000"/>
        </a:lnSpc>
        <a:spcBef>
          <a:spcPct val="0"/>
        </a:spcBef>
        <a:buNone/>
        <a:defRPr sz="4001" kern="1200" cap="all" baseline="0">
          <a:solidFill>
            <a:schemeClr val="tx2"/>
          </a:solidFill>
          <a:latin typeface="+mj-lt"/>
          <a:ea typeface="+mj-ea"/>
          <a:cs typeface="+mj-cs"/>
        </a:defRPr>
      </a:lvl1pPr>
    </p:titleStyle>
    <p:bodyStyle>
      <a:lvl1pPr marL="274402" indent="-228669" algn="l" defTabSz="914674" rtl="0" eaLnBrk="1" latinLnBrk="0" hangingPunct="1">
        <a:lnSpc>
          <a:spcPct val="90000"/>
        </a:lnSpc>
        <a:spcBef>
          <a:spcPts val="1801"/>
        </a:spcBef>
        <a:buClr>
          <a:schemeClr val="accent1">
            <a:lumMod val="50000"/>
          </a:schemeClr>
        </a:buClr>
        <a:buSzPct val="80000"/>
        <a:buFont typeface="Arial" pitchFamily="34" charset="0"/>
        <a:buChar char="•"/>
        <a:defRPr sz="2401" kern="1200">
          <a:solidFill>
            <a:schemeClr val="tx1"/>
          </a:solidFill>
          <a:latin typeface="+mn-lt"/>
          <a:ea typeface="+mn-ea"/>
          <a:cs typeface="+mn-cs"/>
        </a:defRPr>
      </a:lvl1pPr>
      <a:lvl2pPr marL="503071" indent="-228669" algn="l" defTabSz="914674" rtl="0" eaLnBrk="1" latinLnBrk="0" hangingPunct="1">
        <a:lnSpc>
          <a:spcPct val="90000"/>
        </a:lnSpc>
        <a:spcBef>
          <a:spcPts val="600"/>
        </a:spcBef>
        <a:buClr>
          <a:schemeClr val="accent1">
            <a:lumMod val="50000"/>
          </a:schemeClr>
        </a:buClr>
        <a:buSzPct val="80000"/>
        <a:buFont typeface="Arial" pitchFamily="34" charset="0"/>
        <a:buChar char="•"/>
        <a:defRPr sz="2001" kern="1200">
          <a:solidFill>
            <a:schemeClr val="tx1"/>
          </a:solidFill>
          <a:latin typeface="+mn-lt"/>
          <a:ea typeface="+mn-ea"/>
          <a:cs typeface="+mn-cs"/>
        </a:defRPr>
      </a:lvl2pPr>
      <a:lvl3pPr marL="731739" indent="-228669" algn="l" defTabSz="914674" rtl="0" eaLnBrk="1" latinLnBrk="0" hangingPunct="1">
        <a:lnSpc>
          <a:spcPct val="90000"/>
        </a:lnSpc>
        <a:spcBef>
          <a:spcPts val="600"/>
        </a:spcBef>
        <a:buClr>
          <a:schemeClr val="accent1">
            <a:lumMod val="50000"/>
          </a:schemeClr>
        </a:buClr>
        <a:buSzPct val="80000"/>
        <a:buFont typeface="Arial" pitchFamily="34" charset="0"/>
        <a:buChar char="•"/>
        <a:defRPr sz="1801" kern="1200">
          <a:solidFill>
            <a:schemeClr val="tx1"/>
          </a:solidFill>
          <a:latin typeface="+mn-lt"/>
          <a:ea typeface="+mn-ea"/>
          <a:cs typeface="+mn-cs"/>
        </a:defRPr>
      </a:lvl3pPr>
      <a:lvl4pPr marL="960408" indent="-228669" algn="l" defTabSz="914674"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9077" indent="-228669" algn="l" defTabSz="914674"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745" indent="-228669" algn="l" defTabSz="914674"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6414" indent="-228669" algn="l" defTabSz="914674"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7pPr>
      <a:lvl8pPr marL="1875082" indent="-228669" algn="l" defTabSz="914674"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8pPr>
      <a:lvl9pPr marL="2103751" indent="-228669" algn="l" defTabSz="914674"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674" rtl="0" eaLnBrk="1" latinLnBrk="0" hangingPunct="1">
        <a:defRPr sz="1801" kern="1200">
          <a:solidFill>
            <a:schemeClr val="tx1"/>
          </a:solidFill>
          <a:latin typeface="+mn-lt"/>
          <a:ea typeface="+mn-ea"/>
          <a:cs typeface="+mn-cs"/>
        </a:defRPr>
      </a:lvl1pPr>
      <a:lvl2pPr marL="457337" algn="l" defTabSz="914674" rtl="0" eaLnBrk="1" latinLnBrk="0" hangingPunct="1">
        <a:defRPr sz="1801" kern="1200">
          <a:solidFill>
            <a:schemeClr val="tx1"/>
          </a:solidFill>
          <a:latin typeface="+mn-lt"/>
          <a:ea typeface="+mn-ea"/>
          <a:cs typeface="+mn-cs"/>
        </a:defRPr>
      </a:lvl2pPr>
      <a:lvl3pPr marL="914674" algn="l" defTabSz="914674" rtl="0" eaLnBrk="1" latinLnBrk="0" hangingPunct="1">
        <a:defRPr sz="1801" kern="1200">
          <a:solidFill>
            <a:schemeClr val="tx1"/>
          </a:solidFill>
          <a:latin typeface="+mn-lt"/>
          <a:ea typeface="+mn-ea"/>
          <a:cs typeface="+mn-cs"/>
        </a:defRPr>
      </a:lvl3pPr>
      <a:lvl4pPr marL="1372011" algn="l" defTabSz="914674" rtl="0" eaLnBrk="1" latinLnBrk="0" hangingPunct="1">
        <a:defRPr sz="1801" kern="1200">
          <a:solidFill>
            <a:schemeClr val="tx1"/>
          </a:solidFill>
          <a:latin typeface="+mn-lt"/>
          <a:ea typeface="+mn-ea"/>
          <a:cs typeface="+mn-cs"/>
        </a:defRPr>
      </a:lvl4pPr>
      <a:lvl5pPr marL="1829349" algn="l" defTabSz="914674" rtl="0" eaLnBrk="1" latinLnBrk="0" hangingPunct="1">
        <a:defRPr sz="1801" kern="1200">
          <a:solidFill>
            <a:schemeClr val="tx1"/>
          </a:solidFill>
          <a:latin typeface="+mn-lt"/>
          <a:ea typeface="+mn-ea"/>
          <a:cs typeface="+mn-cs"/>
        </a:defRPr>
      </a:lvl5pPr>
      <a:lvl6pPr marL="2286686" algn="l" defTabSz="914674" rtl="0" eaLnBrk="1" latinLnBrk="0" hangingPunct="1">
        <a:defRPr sz="1801" kern="1200">
          <a:solidFill>
            <a:schemeClr val="tx1"/>
          </a:solidFill>
          <a:latin typeface="+mn-lt"/>
          <a:ea typeface="+mn-ea"/>
          <a:cs typeface="+mn-cs"/>
        </a:defRPr>
      </a:lvl6pPr>
      <a:lvl7pPr marL="2744023" algn="l" defTabSz="914674" rtl="0" eaLnBrk="1" latinLnBrk="0" hangingPunct="1">
        <a:defRPr sz="1801" kern="1200">
          <a:solidFill>
            <a:schemeClr val="tx1"/>
          </a:solidFill>
          <a:latin typeface="+mn-lt"/>
          <a:ea typeface="+mn-ea"/>
          <a:cs typeface="+mn-cs"/>
        </a:defRPr>
      </a:lvl7pPr>
      <a:lvl8pPr marL="3201360" algn="l" defTabSz="914674" rtl="0" eaLnBrk="1" latinLnBrk="0" hangingPunct="1">
        <a:defRPr sz="1801" kern="1200">
          <a:solidFill>
            <a:schemeClr val="tx1"/>
          </a:solidFill>
          <a:latin typeface="+mn-lt"/>
          <a:ea typeface="+mn-ea"/>
          <a:cs typeface="+mn-cs"/>
        </a:defRPr>
      </a:lvl8pPr>
      <a:lvl9pPr marL="3658697" algn="l" defTabSz="914674"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chemeClr val="accent3">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100000" t="10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4C769-5B6E-5C22-9516-5D7BE462E358}"/>
              </a:ext>
            </a:extLst>
          </p:cNvPr>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23190F5-D493-CE67-ED1B-D761BFA6998B}"/>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725225E-A593-BBE5-FA35-2952DE6D56A1}"/>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812C0-D4F0-C345-96B4-1E8B918506AC}" type="datetimeFigureOut">
              <a:rPr lang="en-US" smtClean="0"/>
              <a:t>5/2/2024</a:t>
            </a:fld>
            <a:endParaRPr lang="en-US"/>
          </a:p>
        </p:txBody>
      </p:sp>
      <p:sp>
        <p:nvSpPr>
          <p:cNvPr id="6" name="Slide Number Placeholder 5">
            <a:extLst>
              <a:ext uri="{FF2B5EF4-FFF2-40B4-BE49-F238E27FC236}">
                <a16:creationId xmlns:a16="http://schemas.microsoft.com/office/drawing/2014/main" id="{BB730E95-9162-1956-4897-1AA052698F96}"/>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709E4-652E-524A-8D35-CF602AA44AAA}" type="slidenum">
              <a:rPr lang="en-US" smtClean="0"/>
              <a:t>‹#›</a:t>
            </a:fld>
            <a:endParaRPr lang="en-US"/>
          </a:p>
        </p:txBody>
      </p:sp>
    </p:spTree>
    <p:extLst>
      <p:ext uri="{BB962C8B-B14F-4D97-AF65-F5344CB8AC3E}">
        <p14:creationId xmlns:p14="http://schemas.microsoft.com/office/powerpoint/2010/main" val="1679508059"/>
      </p:ext>
    </p:extLst>
  </p:cSld>
  <p:clrMap bg1="lt1" tx1="dk1" bg2="lt2" tx2="dk2" accent1="accent1" accent2="accent2" accent3="accent3" accent4="accent4" accent5="accent5" accent6="accent6" hlink="hlink" folHlink="folHlink"/>
  <p:sldLayoutIdLst>
    <p:sldLayoutId id="2147483662" r:id="rId1"/>
    <p:sldLayoutId id="2147483672" r:id="rId2"/>
    <p:sldLayoutId id="2147483664" r:id="rId3"/>
    <p:sldLayoutId id="2147483665" r:id="rId4"/>
    <p:sldLayoutId id="2147483666" r:id="rId5"/>
    <p:sldLayoutId id="2147483667" r:id="rId6"/>
    <p:sldLayoutId id="2147483668" r:id="rId7"/>
    <p:sldLayoutId id="2147483669" r:id="rId8"/>
    <p:sldLayoutId id="2147483673" r:id="rId9"/>
    <p:sldLayoutId id="2147483670" r:id="rId10"/>
    <p:sldLayoutId id="2147483671" r:id="rId11"/>
    <p:sldLayoutId id="2147483660" r:id="rId12"/>
  </p:sldLayoutIdLst>
  <mc:AlternateContent xmlns:mc="http://schemas.openxmlformats.org/markup-compatibility/2006">
    <mc:Choice xmlns:p14="http://schemas.microsoft.com/office/powerpoint/2010/main" Requires="p14">
      <p:transition spd="slow" p14:dur="4750"/>
    </mc:Choice>
    <mc:Fallback>
      <p:transition spd="slow"/>
    </mc:Fallback>
  </mc:AlternateContent>
  <p:txStyles>
    <p:titleStyle>
      <a:lvl1pPr algn="l" defTabSz="914674" rtl="0" eaLnBrk="1" latinLnBrk="0" hangingPunct="1">
        <a:lnSpc>
          <a:spcPct val="90000"/>
        </a:lnSpc>
        <a:spcBef>
          <a:spcPct val="0"/>
        </a:spcBef>
        <a:buNone/>
        <a:defRPr sz="4801" kern="1200">
          <a:solidFill>
            <a:schemeClr val="tx1">
              <a:lumMod val="85000"/>
              <a:lumOff val="15000"/>
            </a:schemeClr>
          </a:solidFill>
          <a:latin typeface="Poppins" pitchFamily="2" charset="77"/>
          <a:ea typeface="+mj-ea"/>
          <a:cs typeface="Poppins" pitchFamily="2" charset="77"/>
        </a:defRPr>
      </a:lvl1pPr>
    </p:titleStyle>
    <p:bodyStyle>
      <a:lvl1pPr marL="228669" indent="-228669" algn="l" defTabSz="914674" rtl="0" eaLnBrk="1" latinLnBrk="0" hangingPunct="1">
        <a:lnSpc>
          <a:spcPct val="90000"/>
        </a:lnSpc>
        <a:spcBef>
          <a:spcPts val="1000"/>
        </a:spcBef>
        <a:buFont typeface="Arial" panose="020B0604020202020204" pitchFamily="34" charset="0"/>
        <a:buChar char="•"/>
        <a:defRPr sz="2801" kern="1200">
          <a:solidFill>
            <a:schemeClr val="tx1">
              <a:lumMod val="85000"/>
              <a:lumOff val="15000"/>
            </a:schemeClr>
          </a:solidFill>
          <a:latin typeface="+mn-lt"/>
          <a:ea typeface="+mn-ea"/>
          <a:cs typeface="+mn-cs"/>
        </a:defRPr>
      </a:lvl1pPr>
      <a:lvl2pPr marL="686006" indent="-228669" algn="l" defTabSz="914674" rtl="0" eaLnBrk="1" latinLnBrk="0" hangingPunct="1">
        <a:lnSpc>
          <a:spcPct val="90000"/>
        </a:lnSpc>
        <a:spcBef>
          <a:spcPts val="500"/>
        </a:spcBef>
        <a:buFont typeface="Arial" panose="020B0604020202020204" pitchFamily="34" charset="0"/>
        <a:buChar char="•"/>
        <a:defRPr sz="2401" kern="1200">
          <a:solidFill>
            <a:schemeClr val="tx1">
              <a:lumMod val="85000"/>
              <a:lumOff val="15000"/>
            </a:schemeClr>
          </a:solidFill>
          <a:latin typeface="+mn-lt"/>
          <a:ea typeface="+mn-ea"/>
          <a:cs typeface="+mn-cs"/>
        </a:defRPr>
      </a:lvl2pPr>
      <a:lvl3pPr marL="1143343" indent="-228669" algn="l" defTabSz="914674" rtl="0" eaLnBrk="1" latinLnBrk="0" hangingPunct="1">
        <a:lnSpc>
          <a:spcPct val="90000"/>
        </a:lnSpc>
        <a:spcBef>
          <a:spcPts val="500"/>
        </a:spcBef>
        <a:buFont typeface="Arial" panose="020B0604020202020204" pitchFamily="34" charset="0"/>
        <a:buChar char="•"/>
        <a:defRPr sz="2001" kern="1200">
          <a:solidFill>
            <a:schemeClr val="tx1">
              <a:lumMod val="85000"/>
              <a:lumOff val="15000"/>
            </a:schemeClr>
          </a:solidFill>
          <a:latin typeface="+mn-lt"/>
          <a:ea typeface="+mn-ea"/>
          <a:cs typeface="+mn-cs"/>
        </a:defRPr>
      </a:lvl3pPr>
      <a:lvl4pPr marL="1600680" indent="-228669" algn="l" defTabSz="914674" rtl="0" eaLnBrk="1" latinLnBrk="0" hangingPunct="1">
        <a:lnSpc>
          <a:spcPct val="90000"/>
        </a:lnSpc>
        <a:spcBef>
          <a:spcPts val="500"/>
        </a:spcBef>
        <a:buFont typeface="Arial" panose="020B0604020202020204" pitchFamily="34" charset="0"/>
        <a:buChar char="•"/>
        <a:defRPr sz="1801" kern="1200">
          <a:solidFill>
            <a:schemeClr val="tx1">
              <a:lumMod val="85000"/>
              <a:lumOff val="15000"/>
            </a:schemeClr>
          </a:solidFill>
          <a:latin typeface="+mn-lt"/>
          <a:ea typeface="+mn-ea"/>
          <a:cs typeface="+mn-cs"/>
        </a:defRPr>
      </a:lvl4pPr>
      <a:lvl5pPr marL="2058017" indent="-228669" algn="l" defTabSz="914674" rtl="0" eaLnBrk="1" latinLnBrk="0" hangingPunct="1">
        <a:lnSpc>
          <a:spcPct val="90000"/>
        </a:lnSpc>
        <a:spcBef>
          <a:spcPts val="500"/>
        </a:spcBef>
        <a:buFont typeface="Arial" panose="020B0604020202020204" pitchFamily="34" charset="0"/>
        <a:buChar char="•"/>
        <a:defRPr sz="1801" kern="1200">
          <a:solidFill>
            <a:schemeClr val="tx1">
              <a:lumMod val="85000"/>
              <a:lumOff val="15000"/>
            </a:schemeClr>
          </a:solidFill>
          <a:latin typeface="+mn-lt"/>
          <a:ea typeface="+mn-ea"/>
          <a:cs typeface="+mn-cs"/>
        </a:defRPr>
      </a:lvl5pPr>
      <a:lvl6pPr marL="2515354" indent="-228669" algn="l" defTabSz="91467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2692" indent="-228669" algn="l" defTabSz="91467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30029" indent="-228669" algn="l" defTabSz="91467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7366" indent="-228669" algn="l" defTabSz="91467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674" rtl="0" eaLnBrk="1" latinLnBrk="0" hangingPunct="1">
        <a:defRPr sz="1801" kern="1200">
          <a:solidFill>
            <a:schemeClr val="tx1"/>
          </a:solidFill>
          <a:latin typeface="+mn-lt"/>
          <a:ea typeface="+mn-ea"/>
          <a:cs typeface="+mn-cs"/>
        </a:defRPr>
      </a:lvl1pPr>
      <a:lvl2pPr marL="457337" algn="l" defTabSz="914674" rtl="0" eaLnBrk="1" latinLnBrk="0" hangingPunct="1">
        <a:defRPr sz="1801" kern="1200">
          <a:solidFill>
            <a:schemeClr val="tx1"/>
          </a:solidFill>
          <a:latin typeface="+mn-lt"/>
          <a:ea typeface="+mn-ea"/>
          <a:cs typeface="+mn-cs"/>
        </a:defRPr>
      </a:lvl2pPr>
      <a:lvl3pPr marL="914674" algn="l" defTabSz="914674" rtl="0" eaLnBrk="1" latinLnBrk="0" hangingPunct="1">
        <a:defRPr sz="1801" kern="1200">
          <a:solidFill>
            <a:schemeClr val="tx1"/>
          </a:solidFill>
          <a:latin typeface="+mn-lt"/>
          <a:ea typeface="+mn-ea"/>
          <a:cs typeface="+mn-cs"/>
        </a:defRPr>
      </a:lvl3pPr>
      <a:lvl4pPr marL="1372011" algn="l" defTabSz="914674" rtl="0" eaLnBrk="1" latinLnBrk="0" hangingPunct="1">
        <a:defRPr sz="1801" kern="1200">
          <a:solidFill>
            <a:schemeClr val="tx1"/>
          </a:solidFill>
          <a:latin typeface="+mn-lt"/>
          <a:ea typeface="+mn-ea"/>
          <a:cs typeface="+mn-cs"/>
        </a:defRPr>
      </a:lvl4pPr>
      <a:lvl5pPr marL="1829349" algn="l" defTabSz="914674" rtl="0" eaLnBrk="1" latinLnBrk="0" hangingPunct="1">
        <a:defRPr sz="1801" kern="1200">
          <a:solidFill>
            <a:schemeClr val="tx1"/>
          </a:solidFill>
          <a:latin typeface="+mn-lt"/>
          <a:ea typeface="+mn-ea"/>
          <a:cs typeface="+mn-cs"/>
        </a:defRPr>
      </a:lvl5pPr>
      <a:lvl6pPr marL="2286686" algn="l" defTabSz="914674" rtl="0" eaLnBrk="1" latinLnBrk="0" hangingPunct="1">
        <a:defRPr sz="1801" kern="1200">
          <a:solidFill>
            <a:schemeClr val="tx1"/>
          </a:solidFill>
          <a:latin typeface="+mn-lt"/>
          <a:ea typeface="+mn-ea"/>
          <a:cs typeface="+mn-cs"/>
        </a:defRPr>
      </a:lvl6pPr>
      <a:lvl7pPr marL="2744023" algn="l" defTabSz="914674" rtl="0" eaLnBrk="1" latinLnBrk="0" hangingPunct="1">
        <a:defRPr sz="1801" kern="1200">
          <a:solidFill>
            <a:schemeClr val="tx1"/>
          </a:solidFill>
          <a:latin typeface="+mn-lt"/>
          <a:ea typeface="+mn-ea"/>
          <a:cs typeface="+mn-cs"/>
        </a:defRPr>
      </a:lvl7pPr>
      <a:lvl8pPr marL="3201360" algn="l" defTabSz="914674" rtl="0" eaLnBrk="1" latinLnBrk="0" hangingPunct="1">
        <a:defRPr sz="1801" kern="1200">
          <a:solidFill>
            <a:schemeClr val="tx1"/>
          </a:solidFill>
          <a:latin typeface="+mn-lt"/>
          <a:ea typeface="+mn-ea"/>
          <a:cs typeface="+mn-cs"/>
        </a:defRPr>
      </a:lvl8pPr>
      <a:lvl9pPr marL="3658697" algn="l" defTabSz="914674"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44" userDrawn="1">
          <p15:clr>
            <a:srgbClr val="F26B43"/>
          </p15:clr>
        </p15:guide>
        <p15:guide id="4" pos="7416" userDrawn="1">
          <p15:clr>
            <a:srgbClr val="F26B43"/>
          </p15:clr>
        </p15:guide>
        <p15:guide id="5" pos="31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3">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100000" t="10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B4CC2D-5841-49B5-B101-95A01E3776A5}" type="datetime1">
              <a:rPr lang="en-US" smtClean="0"/>
              <a:t>5/2/2024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400205067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mc:AlternateContent xmlns:mc="http://schemas.openxmlformats.org/markup-compatibility/2006">
    <mc:Choice xmlns:p14="http://schemas.microsoft.com/office/powerpoint/2010/main" Requires="p14">
      <p:transition spd="slow" p14:dur="4750"/>
    </mc:Choice>
    <mc:Fallback>
      <p:transition spd="slow"/>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5.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5.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5.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hyperlink" Target="https://www.kaggle.com/datasets/kumarajarshi/life-expectancy-who" TargetMode="Externa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5.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3291" y="303987"/>
            <a:ext cx="11737857" cy="1143298"/>
          </a:xfrm>
        </p:spPr>
        <p:txBody>
          <a:bodyPr>
            <a:normAutofit fontScale="90000"/>
          </a:bodyPr>
          <a:lstStyle/>
          <a:p>
            <a:r>
              <a:rPr lang="en-US" sz="3201" b="1" dirty="0">
                <a:solidFill>
                  <a:schemeClr val="accent2">
                    <a:lumMod val="75000"/>
                  </a:schemeClr>
                </a:solidFill>
                <a:latin typeface="Times New Roman" panose="02020603050405020304" pitchFamily="18" charset="0"/>
                <a:ea typeface="Tahoma" panose="020B0604030504040204" pitchFamily="34" charset="0"/>
                <a:cs typeface="Times New Roman" panose="02020603050405020304" pitchFamily="18" charset="0"/>
              </a:rPr>
              <a:t>Examining the Impact of Health Indicators, Socioeconomic Factors, and Education on Global Life Expectancy.</a:t>
            </a:r>
          </a:p>
        </p:txBody>
      </p:sp>
      <p:sp>
        <p:nvSpPr>
          <p:cNvPr id="3" name="Subtitle 2"/>
          <p:cNvSpPr>
            <a:spLocks noGrp="1"/>
          </p:cNvSpPr>
          <p:nvPr>
            <p:ph type="subTitle" idx="1"/>
          </p:nvPr>
        </p:nvSpPr>
        <p:spPr>
          <a:xfrm>
            <a:off x="-2135743" y="2561999"/>
            <a:ext cx="7850644" cy="914638"/>
          </a:xfrm>
        </p:spPr>
        <p:txBody>
          <a:bodyPr>
            <a:normAutofit/>
          </a:bodyPr>
          <a:lstStyle/>
          <a:p>
            <a:pPr algn="ctr"/>
            <a:r>
              <a:rPr lang="en-US" sz="2201" b="1" dirty="0">
                <a:latin typeface="Times New Roman" panose="02020603050405020304" pitchFamily="18" charset="0"/>
                <a:cs typeface="Times New Roman" panose="02020603050405020304" pitchFamily="18" charset="0"/>
              </a:rPr>
              <a:t>Group 14:</a:t>
            </a:r>
            <a:br>
              <a:rPr lang="en-US" dirty="0"/>
            </a:br>
            <a:endParaRPr lang="en-US" dirty="0"/>
          </a:p>
        </p:txBody>
      </p:sp>
      <p:sp>
        <p:nvSpPr>
          <p:cNvPr id="6" name="Subtitle 2">
            <a:extLst>
              <a:ext uri="{FF2B5EF4-FFF2-40B4-BE49-F238E27FC236}">
                <a16:creationId xmlns:a16="http://schemas.microsoft.com/office/drawing/2014/main" id="{0F8D3199-1285-0C7A-B384-B6A6B4F6CA30}"/>
              </a:ext>
            </a:extLst>
          </p:cNvPr>
          <p:cNvSpPr txBox="1">
            <a:spLocks/>
          </p:cNvSpPr>
          <p:nvPr/>
        </p:nvSpPr>
        <p:spPr>
          <a:xfrm>
            <a:off x="311231" y="3495693"/>
            <a:ext cx="7850644" cy="1981717"/>
          </a:xfrm>
          <a:prstGeom prst="rect">
            <a:avLst/>
          </a:prstGeom>
        </p:spPr>
        <p:txBody>
          <a:bodyPr vert="horz" lIns="91464" tIns="45732" rIns="91464" bIns="45732" rtlCol="0">
            <a:normAutofit/>
          </a:bodyPr>
          <a:lstStyle>
            <a:lvl1pPr marL="0" indent="0" algn="l" defTabSz="914400" rtl="0" eaLnBrk="1" latinLnBrk="0" hangingPunct="1">
              <a:lnSpc>
                <a:spcPct val="90000"/>
              </a:lnSpc>
              <a:spcBef>
                <a:spcPts val="0"/>
              </a:spcBef>
              <a:buClr>
                <a:schemeClr val="accent1">
                  <a:lumMod val="50000"/>
                </a:schemeClr>
              </a:buClr>
              <a:buSzPct val="80000"/>
              <a:buFont typeface="Arial" pitchFamily="34" charset="0"/>
              <a:buNone/>
              <a:defRPr sz="2000" kern="1200">
                <a:solidFill>
                  <a:schemeClr val="accent2">
                    <a:lumMod val="50000"/>
                  </a:schemeClr>
                </a:solidFill>
                <a:latin typeface="+mn-lt"/>
                <a:ea typeface="+mn-ea"/>
                <a:cs typeface="+mn-cs"/>
              </a:defRPr>
            </a:lvl1pPr>
            <a:lvl2pPr marL="457200" indent="0" algn="ctr" defTabSz="914400" rtl="0" eaLnBrk="1" latinLnBrk="0" hangingPunct="1">
              <a:lnSpc>
                <a:spcPct val="90000"/>
              </a:lnSpc>
              <a:spcBef>
                <a:spcPts val="600"/>
              </a:spcBef>
              <a:buClr>
                <a:schemeClr val="accent1">
                  <a:lumMod val="50000"/>
                </a:schemeClr>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lumMod val="50000"/>
                </a:schemeClr>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lumMod val="50000"/>
                </a:schemeClr>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lumMod val="50000"/>
                </a:schemeClr>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lumMod val="50000"/>
                </a:schemeClr>
              </a:buClr>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lumMod val="50000"/>
                </a:schemeClr>
              </a:buClr>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lumMod val="50000"/>
                </a:schemeClr>
              </a:buClr>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tint val="75000"/>
                  </a:schemeClr>
                </a:solidFill>
                <a:latin typeface="+mn-lt"/>
                <a:ea typeface="+mn-ea"/>
                <a:cs typeface="+mn-cs"/>
              </a:defRPr>
            </a:lvl9pPr>
          </a:lstStyle>
          <a:p>
            <a:r>
              <a:rPr lang="en-US" sz="2001" dirty="0">
                <a:solidFill>
                  <a:schemeClr val="tx1"/>
                </a:solidFill>
                <a:latin typeface="Californian FB" panose="0207040306080B030204" pitchFamily="18" charset="0"/>
                <a:cs typeface="Times New Roman" panose="02020603050405020304" pitchFamily="18" charset="0"/>
              </a:rPr>
              <a:t>SRINATH KALEPU</a:t>
            </a:r>
          </a:p>
          <a:p>
            <a:r>
              <a:rPr lang="en-US" sz="2001" dirty="0">
                <a:solidFill>
                  <a:schemeClr val="tx1"/>
                </a:solidFill>
                <a:latin typeface="Californian FB" panose="0207040306080B030204" pitchFamily="18" charset="0"/>
                <a:cs typeface="Times New Roman" panose="02020603050405020304" pitchFamily="18" charset="0"/>
              </a:rPr>
              <a:t>DEEEPTHI REDDY</a:t>
            </a:r>
          </a:p>
          <a:p>
            <a:r>
              <a:rPr lang="en-US" sz="2001" dirty="0">
                <a:solidFill>
                  <a:schemeClr val="tx1"/>
                </a:solidFill>
                <a:latin typeface="Californian FB" panose="0207040306080B030204" pitchFamily="18" charset="0"/>
                <a:cs typeface="Times New Roman" panose="02020603050405020304" pitchFamily="18" charset="0"/>
              </a:rPr>
              <a:t>SAI MAHIDHAR REDDY BYREDDY</a:t>
            </a:r>
          </a:p>
          <a:p>
            <a:r>
              <a:rPr lang="en-US" sz="2001" dirty="0">
                <a:solidFill>
                  <a:schemeClr val="tx1"/>
                </a:solidFill>
                <a:latin typeface="Californian FB" panose="0207040306080B030204" pitchFamily="18" charset="0"/>
                <a:cs typeface="Times New Roman" panose="02020603050405020304" pitchFamily="18" charset="0"/>
              </a:rPr>
              <a:t>SREE UMA MAHESHWAR VANGAPATY</a:t>
            </a:r>
          </a:p>
          <a:p>
            <a:r>
              <a:rPr lang="en-US" sz="2001" dirty="0">
                <a:solidFill>
                  <a:schemeClr val="tx1"/>
                </a:solidFill>
                <a:latin typeface="Californian FB" panose="0207040306080B030204" pitchFamily="18" charset="0"/>
                <a:cs typeface="Times New Roman" panose="02020603050405020304" pitchFamily="18" charset="0"/>
              </a:rPr>
              <a:t>SAI KUMAR REDDY YALAGALAPALLI</a:t>
            </a:r>
          </a:p>
        </p:txBody>
      </p:sp>
    </p:spTree>
    <p:extLst>
      <p:ext uri="{BB962C8B-B14F-4D97-AF65-F5344CB8AC3E}">
        <p14:creationId xmlns:p14="http://schemas.microsoft.com/office/powerpoint/2010/main" val="181382254"/>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1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1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836830" y="294814"/>
            <a:ext cx="9679921" cy="923811"/>
          </a:xfrm>
        </p:spPr>
        <p:txBody>
          <a:bodyPr anchor="b">
            <a:normAutofit/>
          </a:bodyPr>
          <a:lstStyle/>
          <a:p>
            <a:pPr algn="ctr"/>
            <a:r>
              <a:rPr lang="en-US" sz="4801" dirty="0">
                <a:latin typeface="Times New Roman" panose="02020603050405020304" pitchFamily="18" charset="0"/>
                <a:cs typeface="Times New Roman" panose="02020603050405020304" pitchFamily="18" charset="0"/>
              </a:rPr>
              <a:t>Exploratory Data Analysis</a:t>
            </a:r>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609600" y="1272642"/>
            <a:ext cx="9984800" cy="1706863"/>
          </a:xfrm>
        </p:spPr>
        <p:txBody>
          <a:bodyPr>
            <a:normAutofit/>
          </a:bodyPr>
          <a:lstStyle/>
          <a:p>
            <a:pPr marL="0" indent="0">
              <a:buNone/>
            </a:pPr>
            <a:r>
              <a:rPr lang="en-US" sz="1701" b="1" dirty="0">
                <a:latin typeface="Times New Roman" panose="02020603050405020304" pitchFamily="18" charset="0"/>
                <a:cs typeface="Times New Roman" panose="02020603050405020304" pitchFamily="18" charset="0"/>
              </a:rPr>
              <a:t>Summary Statistics:</a:t>
            </a:r>
          </a:p>
          <a:p>
            <a:r>
              <a:rPr lang="en-US" sz="1701" dirty="0">
                <a:latin typeface="Times New Roman" panose="02020603050405020304" pitchFamily="18" charset="0"/>
                <a:cs typeface="Times New Roman" panose="02020603050405020304" pitchFamily="18" charset="0"/>
              </a:rPr>
              <a:t>We generated a summary of the </a:t>
            </a:r>
            <a:r>
              <a:rPr lang="en-US" sz="1701" dirty="0">
                <a:solidFill>
                  <a:prstClr val="black"/>
                </a:solidFill>
                <a:latin typeface="Times New Roman" panose="02020603050405020304" pitchFamily="18" charset="0"/>
                <a:ea typeface="Calibri" panose="020F0502020204030204"/>
                <a:cs typeface="Times New Roman" panose="02020603050405020304" pitchFamily="18" charset="0"/>
              </a:rPr>
              <a:t> “</a:t>
            </a:r>
            <a:r>
              <a:rPr lang="en-US" sz="1200" dirty="0">
                <a:solidFill>
                  <a:prstClr val="black"/>
                </a:solidFill>
                <a:latin typeface="Courier New" panose="02070309020205020404" pitchFamily="49" charset="0"/>
              </a:rPr>
              <a:t>selected_data1”</a:t>
            </a:r>
            <a:r>
              <a:rPr lang="en-US" sz="1701" dirty="0">
                <a:solidFill>
                  <a:prstClr val="black"/>
                </a:solidFill>
                <a:latin typeface="Times New Roman" panose="02020603050405020304" pitchFamily="18" charset="0"/>
                <a:ea typeface="Calibri" panose="020F0502020204030204"/>
                <a:cs typeface="Times New Roman" panose="02020603050405020304" pitchFamily="18" charset="0"/>
              </a:rPr>
              <a:t>, </a:t>
            </a:r>
            <a:r>
              <a:rPr lang="en-US" sz="1701" dirty="0">
                <a:latin typeface="Times New Roman" panose="02020603050405020304" pitchFamily="18" charset="0"/>
                <a:cs typeface="Times New Roman" panose="02020603050405020304" pitchFamily="18" charset="0"/>
              </a:rPr>
              <a:t>providing key statistical measures such as mean, median, minimum, maximum, and quartiles for each variable in the dataset. This exploration provided a detailed insight into the central tendencies and distribution characteristics of the dataset.</a:t>
            </a:r>
          </a:p>
          <a:p>
            <a:pPr marL="0" indent="0">
              <a:buNone/>
            </a:pPr>
            <a:endParaRPr lang="en-US" sz="1701" b="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C7E10DE7-15D5-869D-1A10-683F42292FA4}"/>
              </a:ext>
            </a:extLst>
          </p:cNvPr>
          <p:cNvSpPr>
            <a:spLocks noChangeArrowheads="1"/>
          </p:cNvSpPr>
          <p:nvPr/>
        </p:nvSpPr>
        <p:spPr bwMode="auto">
          <a:xfrm>
            <a:off x="1" y="-277964"/>
            <a:ext cx="25712" cy="55414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a:p>
            <a:pPr defTabSz="914674" eaLnBrk="0" fontAlgn="base" hangingPunct="0">
              <a:spcBef>
                <a:spcPct val="0"/>
              </a:spcBef>
              <a:spcAft>
                <a:spcPct val="0"/>
              </a:spcAft>
            </a:pPr>
            <a:endParaRPr lang="en-US" altLang="en-US" sz="1801" dirty="0">
              <a:latin typeface="Arial" panose="020B0604020202020204" pitchFamily="34" charset="0"/>
            </a:endParaRPr>
          </a:p>
        </p:txBody>
      </p:sp>
      <p:sp>
        <p:nvSpPr>
          <p:cNvPr id="5" name="Rectangle 1">
            <a:extLst>
              <a:ext uri="{FF2B5EF4-FFF2-40B4-BE49-F238E27FC236}">
                <a16:creationId xmlns:a16="http://schemas.microsoft.com/office/drawing/2014/main" id="{EDB6A6E7-350B-6AB4-B73F-91A8AB00A8AE}"/>
              </a:ext>
            </a:extLst>
          </p:cNvPr>
          <p:cNvSpPr>
            <a:spLocks noChangeArrowheads="1"/>
          </p:cNvSpPr>
          <p:nvPr/>
        </p:nvSpPr>
        <p:spPr bwMode="auto">
          <a:xfrm>
            <a:off x="1" y="-277964"/>
            <a:ext cx="25712" cy="55414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a:p>
            <a:pPr defTabSz="914674" eaLnBrk="0" fontAlgn="base" hangingPunct="0">
              <a:spcBef>
                <a:spcPct val="0"/>
              </a:spcBef>
              <a:spcAft>
                <a:spcPct val="0"/>
              </a:spcAft>
            </a:pPr>
            <a:endParaRPr lang="en-US" altLang="en-US" sz="1801" dirty="0">
              <a:latin typeface="Arial" panose="020B0604020202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09446C75-37C2-57DB-7DD0-65B610CA5F93}"/>
              </a:ext>
            </a:extLst>
          </p:cNvPr>
          <p:cNvPicPr>
            <a:picLocks noChangeAspect="1"/>
          </p:cNvPicPr>
          <p:nvPr/>
        </p:nvPicPr>
        <p:blipFill rotWithShape="1">
          <a:blip r:embed="rId2">
            <a:extLst>
              <a:ext uri="{28A0092B-C50C-407E-A947-70E740481C1C}">
                <a14:useLocalDpi xmlns:a14="http://schemas.microsoft.com/office/drawing/2010/main" val="0"/>
              </a:ext>
            </a:extLst>
          </a:blip>
          <a:srcRect t="2458"/>
          <a:stretch/>
        </p:blipFill>
        <p:spPr>
          <a:xfrm>
            <a:off x="538542" y="3047901"/>
            <a:ext cx="11099352" cy="3025552"/>
          </a:xfrm>
          <a:prstGeom prst="rect">
            <a:avLst/>
          </a:prstGeom>
        </p:spPr>
      </p:pic>
    </p:spTree>
    <p:extLst>
      <p:ext uri="{BB962C8B-B14F-4D97-AF65-F5344CB8AC3E}">
        <p14:creationId xmlns:p14="http://schemas.microsoft.com/office/powerpoint/2010/main" val="3511063292"/>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752828" y="163522"/>
            <a:ext cx="10137240" cy="685979"/>
          </a:xfrm>
        </p:spPr>
        <p:txBody>
          <a:bodyPr anchor="b">
            <a:normAutofit fontScale="90000"/>
          </a:bodyPr>
          <a:lstStyle/>
          <a:p>
            <a:pPr algn="ctr"/>
            <a:r>
              <a:rPr lang="en-US" sz="4801" dirty="0">
                <a:latin typeface="Times New Roman" panose="02020603050405020304" pitchFamily="18" charset="0"/>
                <a:cs typeface="Times New Roman" panose="02020603050405020304" pitchFamily="18" charset="0"/>
              </a:rPr>
              <a:t>Outliers Detection</a:t>
            </a:r>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609600" y="1066800"/>
            <a:ext cx="10754781" cy="1133770"/>
          </a:xfrm>
        </p:spPr>
        <p:txBody>
          <a:bodyPr>
            <a:normAutofit/>
          </a:bodyPr>
          <a:lstStyle/>
          <a:p>
            <a:r>
              <a:rPr lang="en-US" sz="1701" dirty="0">
                <a:latin typeface="Times New Roman" panose="02020603050405020304" pitchFamily="18" charset="0"/>
                <a:ea typeface="+mn-lt"/>
                <a:cs typeface="Times New Roman" panose="02020603050405020304" pitchFamily="18" charset="0"/>
              </a:rPr>
              <a:t>We generated boxplots for each numeric column in the </a:t>
            </a:r>
            <a:r>
              <a:rPr lang="en-US" sz="2001" dirty="0">
                <a:solidFill>
                  <a:prstClr val="black"/>
                </a:solidFill>
                <a:latin typeface="Times New Roman" panose="02020603050405020304" pitchFamily="18" charset="0"/>
                <a:ea typeface="Calibri" panose="020F0502020204030204"/>
                <a:cs typeface="Times New Roman" panose="02020603050405020304" pitchFamily="18" charset="0"/>
              </a:rPr>
              <a:t> “</a:t>
            </a:r>
            <a:r>
              <a:rPr lang="en-US" sz="1400" dirty="0">
                <a:solidFill>
                  <a:prstClr val="black"/>
                </a:solidFill>
                <a:latin typeface="Courier New" panose="02070309020205020404" pitchFamily="49" charset="0"/>
              </a:rPr>
              <a:t>selected_data1”</a:t>
            </a:r>
            <a:r>
              <a:rPr lang="en-US" altLang="en-US" sz="1500" dirty="0">
                <a:solidFill>
                  <a:prstClr val="black"/>
                </a:solidFill>
                <a:latin typeface="Times New Roman" panose="02020603050405020304" pitchFamily="18" charset="0"/>
                <a:cs typeface="Times New Roman" panose="02020603050405020304" pitchFamily="18" charset="0"/>
              </a:rPr>
              <a:t>. </a:t>
            </a:r>
            <a:r>
              <a:rPr lang="en-US" sz="1701" dirty="0">
                <a:latin typeface="Times New Roman" panose="02020603050405020304" pitchFamily="18" charset="0"/>
                <a:ea typeface="+mn-lt"/>
                <a:cs typeface="Times New Roman" panose="02020603050405020304" pitchFamily="18" charset="0"/>
              </a:rPr>
              <a:t>to visualize outliers and then defined a function to cap outliers at 1.5 times the interquartile range below the first quartile and above the third quartile and apply this function to each numeric column in the </a:t>
            </a:r>
            <a:r>
              <a:rPr lang="en-US" sz="2001" dirty="0">
                <a:solidFill>
                  <a:prstClr val="black"/>
                </a:solidFill>
                <a:latin typeface="Times New Roman" panose="02020603050405020304" pitchFamily="18" charset="0"/>
                <a:ea typeface="Calibri" panose="020F0502020204030204"/>
                <a:cs typeface="Times New Roman" panose="02020603050405020304" pitchFamily="18" charset="0"/>
              </a:rPr>
              <a:t> “</a:t>
            </a:r>
            <a:r>
              <a:rPr lang="en-US" sz="1400" dirty="0">
                <a:solidFill>
                  <a:prstClr val="black"/>
                </a:solidFill>
                <a:latin typeface="Courier New" panose="02070309020205020404" pitchFamily="49" charset="0"/>
              </a:rPr>
              <a:t>selected_data1”</a:t>
            </a:r>
            <a:r>
              <a:rPr lang="en-US" sz="1701" dirty="0">
                <a:latin typeface="Times New Roman" panose="02020603050405020304" pitchFamily="18" charset="0"/>
                <a:ea typeface="+mn-lt"/>
                <a:cs typeface="Times New Roman" panose="02020603050405020304" pitchFamily="18" charset="0"/>
              </a:rPr>
              <a:t>, and finally checked the number of outliers in each numeric column after the capping process.</a:t>
            </a:r>
          </a:p>
          <a:p>
            <a:pPr marL="0" indent="0">
              <a:buNone/>
            </a:pPr>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3DACDCA2-D5A9-7D1E-F074-9667D8EE0D6E}"/>
              </a:ext>
            </a:extLst>
          </p:cNvPr>
          <p:cNvSpPr>
            <a:spLocks noChangeArrowheads="1"/>
          </p:cNvSpPr>
          <p:nvPr/>
        </p:nvSpPr>
        <p:spPr bwMode="auto">
          <a:xfrm>
            <a:off x="1" y="-139428"/>
            <a:ext cx="25712" cy="27707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p:txBody>
      </p:sp>
      <p:pic>
        <p:nvPicPr>
          <p:cNvPr id="8" name="Picture 7" descr="A group of yellow boxes">
            <a:extLst>
              <a:ext uri="{FF2B5EF4-FFF2-40B4-BE49-F238E27FC236}">
                <a16:creationId xmlns:a16="http://schemas.microsoft.com/office/drawing/2014/main" id="{824EFB49-6B3E-9A11-1875-F5AEF5C43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9171" y="2743021"/>
            <a:ext cx="5323324" cy="33648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A group of graphs with lines">
            <a:extLst>
              <a:ext uri="{FF2B5EF4-FFF2-40B4-BE49-F238E27FC236}">
                <a16:creationId xmlns:a16="http://schemas.microsoft.com/office/drawing/2014/main" id="{21FC476B-92E5-7FD5-DF7B-183FC8C11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542" y="2743022"/>
            <a:ext cx="5557458" cy="33865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40072290"/>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838200" y="154937"/>
            <a:ext cx="10022650" cy="924030"/>
          </a:xfrm>
        </p:spPr>
        <p:txBody>
          <a:bodyPr anchor="b">
            <a:normAutofit/>
          </a:bodyPr>
          <a:lstStyle/>
          <a:p>
            <a:pPr algn="ctr"/>
            <a:r>
              <a:rPr lang="en-US" sz="4000" dirty="0">
                <a:latin typeface="Times New Roman" panose="02020603050405020304" pitchFamily="18" charset="0"/>
                <a:cs typeface="Times New Roman" panose="02020603050405020304" pitchFamily="18" charset="0"/>
              </a:rPr>
              <a:t>Checking for Normality</a:t>
            </a:r>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381000" y="1078967"/>
            <a:ext cx="11506200" cy="1350807"/>
          </a:xfrm>
        </p:spPr>
        <p:txBody>
          <a:bodyPr>
            <a:normAutofit/>
          </a:bodyPr>
          <a:lstStyle/>
          <a:p>
            <a:pPr defTabSz="914674" eaLnBrk="0" fontAlgn="base" hangingPunct="0">
              <a:lnSpc>
                <a:spcPct val="100000"/>
              </a:lnSpc>
              <a:spcBef>
                <a:spcPct val="0"/>
              </a:spcBef>
              <a:spcAft>
                <a:spcPct val="0"/>
              </a:spcAft>
            </a:pPr>
            <a:r>
              <a:rPr lang="en-US" altLang="en-US" sz="1801" dirty="0">
                <a:latin typeface="Times New Roman" panose="02020603050405020304" pitchFamily="18" charset="0"/>
                <a:cs typeface="Times New Roman" panose="02020603050405020304" pitchFamily="18" charset="0"/>
              </a:rPr>
              <a:t>We generated Quantile-Quantile (Q-Q) plots for each numeric column in the </a:t>
            </a:r>
            <a:r>
              <a:rPr lang="en-US" sz="1400" dirty="0">
                <a:solidFill>
                  <a:prstClr val="black"/>
                </a:solidFill>
                <a:latin typeface="Courier New" panose="02070309020205020404" pitchFamily="49" charset="0"/>
              </a:rPr>
              <a:t> “selected_data1”</a:t>
            </a:r>
            <a:r>
              <a:rPr lang="en-US" altLang="en-US" sz="1500" dirty="0">
                <a:solidFill>
                  <a:prstClr val="black"/>
                </a:solidFill>
                <a:latin typeface="Times New Roman" panose="02020603050405020304" pitchFamily="18" charset="0"/>
                <a:cs typeface="Times New Roman" panose="02020603050405020304" pitchFamily="18" charset="0"/>
              </a:rPr>
              <a:t>. </a:t>
            </a:r>
            <a:r>
              <a:rPr lang="en-US" altLang="en-US" sz="1801" dirty="0">
                <a:latin typeface="Times New Roman" panose="02020603050405020304" pitchFamily="18" charset="0"/>
                <a:cs typeface="Times New Roman" panose="02020603050405020304" pitchFamily="18" charset="0"/>
              </a:rPr>
              <a:t>dataset to assess if the data in these columns follows a normal distribution.</a:t>
            </a:r>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49FDF9C1-BC2F-1598-A6FB-3FAD60154BA0}"/>
              </a:ext>
            </a:extLst>
          </p:cNvPr>
          <p:cNvSpPr>
            <a:spLocks noChangeArrowheads="1"/>
          </p:cNvSpPr>
          <p:nvPr/>
        </p:nvSpPr>
        <p:spPr bwMode="auto">
          <a:xfrm>
            <a:off x="0" y="-354928"/>
            <a:ext cx="105818" cy="7080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a:p>
            <a:pPr defTabSz="914674" eaLnBrk="0" fontAlgn="base" hangingPunct="0">
              <a:spcBef>
                <a:spcPct val="0"/>
              </a:spcBef>
              <a:spcAft>
                <a:spcPct val="0"/>
              </a:spcAft>
              <a:buFontTx/>
              <a:buChar char="•"/>
            </a:pPr>
            <a:r>
              <a:rPr lang="en-US" altLang="en-US" sz="1000" dirty="0">
                <a:solidFill>
                  <a:srgbClr val="FFFFFF"/>
                </a:solidFill>
                <a:latin typeface="SegoeUIVariable"/>
              </a:rPr>
              <a:t>.</a:t>
            </a:r>
          </a:p>
          <a:p>
            <a:pPr defTabSz="914674" eaLnBrk="0" fontAlgn="base" hangingPunct="0">
              <a:spcBef>
                <a:spcPct val="0"/>
              </a:spcBef>
              <a:spcAft>
                <a:spcPct val="0"/>
              </a:spcAft>
            </a:pPr>
            <a:endParaRPr lang="en-US" altLang="en-US" sz="1801" dirty="0">
              <a:latin typeface="Arial" panose="020B0604020202020204" pitchFamily="34" charset="0"/>
            </a:endParaRPr>
          </a:p>
        </p:txBody>
      </p:sp>
      <p:pic>
        <p:nvPicPr>
          <p:cNvPr id="7" name="Picture 6" descr="A graph of different types of age">
            <a:extLst>
              <a:ext uri="{FF2B5EF4-FFF2-40B4-BE49-F238E27FC236}">
                <a16:creationId xmlns:a16="http://schemas.microsoft.com/office/drawing/2014/main" id="{F5A8CF6E-0CFC-75D6-2401-EC503BCC8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2709" y="2450767"/>
            <a:ext cx="5861236" cy="3686775"/>
          </a:xfrm>
          <a:prstGeom prst="rect">
            <a:avLst/>
          </a:prstGeom>
        </p:spPr>
      </p:pic>
      <p:pic>
        <p:nvPicPr>
          <p:cNvPr id="9" name="Picture 8" descr="A graph of a number of people with numbers">
            <a:extLst>
              <a:ext uri="{FF2B5EF4-FFF2-40B4-BE49-F238E27FC236}">
                <a16:creationId xmlns:a16="http://schemas.microsoft.com/office/drawing/2014/main" id="{37D66342-8FE1-8562-875F-2355A43A5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6" y="2450767"/>
            <a:ext cx="5892330" cy="3686775"/>
          </a:xfrm>
          <a:prstGeom prst="rect">
            <a:avLst/>
          </a:prstGeom>
        </p:spPr>
      </p:pic>
    </p:spTree>
    <p:extLst>
      <p:ext uri="{BB962C8B-B14F-4D97-AF65-F5344CB8AC3E}">
        <p14:creationId xmlns:p14="http://schemas.microsoft.com/office/powerpoint/2010/main" val="1613740662"/>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685800" y="268691"/>
            <a:ext cx="10137240" cy="685979"/>
          </a:xfrm>
        </p:spPr>
        <p:txBody>
          <a:bodyPr anchor="b">
            <a:normAutofit fontScale="90000"/>
          </a:bodyPr>
          <a:lstStyle/>
          <a:p>
            <a:pPr algn="ctr"/>
            <a:r>
              <a:rPr lang="en-US" sz="4801" dirty="0">
                <a:latin typeface="Times New Roman" panose="02020603050405020304" pitchFamily="18" charset="0"/>
                <a:cs typeface="Times New Roman" panose="02020603050405020304" pitchFamily="18" charset="0"/>
              </a:rPr>
              <a:t>Spearman's rank Correlation Heatmap</a:t>
            </a:r>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533400" y="1066800"/>
            <a:ext cx="10754781" cy="830235"/>
          </a:xfrm>
        </p:spPr>
        <p:txBody>
          <a:bodyPr>
            <a:normAutofit/>
          </a:bodyPr>
          <a:lstStyle/>
          <a:p>
            <a:r>
              <a:rPr lang="en-US" sz="1701" dirty="0">
                <a:latin typeface="Times New Roman" panose="02020603050405020304" pitchFamily="18" charset="0"/>
                <a:ea typeface="+mn-lt"/>
                <a:cs typeface="Times New Roman" panose="02020603050405020304" pitchFamily="18" charset="0"/>
              </a:rPr>
              <a:t>We calculated the correlation matrix for the numeric columns for the data, reshaped this matrix into a format suitable for visualization, and then created a heatmap to visualize the correlations, with correlation coefficients displayed on the heatmap.</a:t>
            </a:r>
          </a:p>
          <a:p>
            <a:pPr marL="0" indent="0">
              <a:buNone/>
            </a:pPr>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3DACDCA2-D5A9-7D1E-F074-9667D8EE0D6E}"/>
              </a:ext>
            </a:extLst>
          </p:cNvPr>
          <p:cNvSpPr>
            <a:spLocks noChangeArrowheads="1"/>
          </p:cNvSpPr>
          <p:nvPr/>
        </p:nvSpPr>
        <p:spPr bwMode="auto">
          <a:xfrm>
            <a:off x="1" y="-139428"/>
            <a:ext cx="25712" cy="27707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p:txBody>
      </p:sp>
      <p:sp>
        <p:nvSpPr>
          <p:cNvPr id="4" name="Rectangle 1">
            <a:extLst>
              <a:ext uri="{FF2B5EF4-FFF2-40B4-BE49-F238E27FC236}">
                <a16:creationId xmlns:a16="http://schemas.microsoft.com/office/drawing/2014/main" id="{5A4DEA9A-9FFA-D178-8F53-D3DBE075D046}"/>
              </a:ext>
            </a:extLst>
          </p:cNvPr>
          <p:cNvSpPr>
            <a:spLocks noChangeArrowheads="1"/>
          </p:cNvSpPr>
          <p:nvPr/>
        </p:nvSpPr>
        <p:spPr bwMode="auto">
          <a:xfrm>
            <a:off x="1" y="-139428"/>
            <a:ext cx="25712" cy="27707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p:txBody>
      </p:sp>
      <p:pic>
        <p:nvPicPr>
          <p:cNvPr id="6" name="Picture 5" descr="A colorful squares with black text&#10;&#10;Description automatically generated with medium confidence">
            <a:extLst>
              <a:ext uri="{FF2B5EF4-FFF2-40B4-BE49-F238E27FC236}">
                <a16:creationId xmlns:a16="http://schemas.microsoft.com/office/drawing/2014/main" id="{7CE23FC7-3873-5151-4660-675446C2E02C}"/>
              </a:ext>
            </a:extLst>
          </p:cNvPr>
          <p:cNvPicPr>
            <a:picLocks noChangeAspect="1"/>
          </p:cNvPicPr>
          <p:nvPr/>
        </p:nvPicPr>
        <p:blipFill rotWithShape="1">
          <a:blip r:embed="rId2">
            <a:extLst>
              <a:ext uri="{28A0092B-C50C-407E-A947-70E740481C1C}">
                <a14:useLocalDpi xmlns:a14="http://schemas.microsoft.com/office/drawing/2010/main" val="0"/>
              </a:ext>
            </a:extLst>
          </a:blip>
          <a:srcRect r="37730"/>
          <a:stretch/>
        </p:blipFill>
        <p:spPr>
          <a:xfrm>
            <a:off x="2362636" y="1828800"/>
            <a:ext cx="7771964" cy="4697967"/>
          </a:xfrm>
          <a:prstGeom prst="rect">
            <a:avLst/>
          </a:prstGeom>
        </p:spPr>
      </p:pic>
    </p:spTree>
    <p:extLst>
      <p:ext uri="{BB962C8B-B14F-4D97-AF65-F5344CB8AC3E}">
        <p14:creationId xmlns:p14="http://schemas.microsoft.com/office/powerpoint/2010/main" val="4068882612"/>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610889" y="173154"/>
            <a:ext cx="10137240" cy="685979"/>
          </a:xfrm>
        </p:spPr>
        <p:txBody>
          <a:bodyPr anchor="b">
            <a:normAutofit fontScale="90000"/>
          </a:bodyPr>
          <a:lstStyle/>
          <a:p>
            <a:pPr algn="ctr"/>
            <a:r>
              <a:rPr lang="en-US" sz="4801" dirty="0">
                <a:latin typeface="Times New Roman" panose="02020603050405020304" pitchFamily="18" charset="0"/>
                <a:cs typeface="Times New Roman" panose="02020603050405020304" pitchFamily="18" charset="0"/>
              </a:rPr>
              <a:t>Statistical Modelling</a:t>
            </a:r>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610889" y="859133"/>
            <a:ext cx="11352511" cy="1133770"/>
          </a:xfrm>
        </p:spPr>
        <p:txBody>
          <a:bodyPr>
            <a:normAutofit/>
          </a:bodyPr>
          <a:lstStyle/>
          <a:p>
            <a:r>
              <a:rPr lang="en-US" sz="1701" dirty="0">
                <a:latin typeface="Times New Roman" panose="02020603050405020304" pitchFamily="18" charset="0"/>
                <a:ea typeface="+mn-lt"/>
                <a:cs typeface="Times New Roman" panose="02020603050405020304" pitchFamily="18" charset="0"/>
              </a:rPr>
              <a:t>We generated scatter plots for each numeric column (excluding “Life. expectancy”) in the dataset against “</a:t>
            </a:r>
            <a:r>
              <a:rPr lang="en-US" sz="1701" dirty="0" err="1">
                <a:latin typeface="Times New Roman" panose="02020603050405020304" pitchFamily="18" charset="0"/>
                <a:ea typeface="+mn-lt"/>
                <a:cs typeface="Times New Roman" panose="02020603050405020304" pitchFamily="18" charset="0"/>
              </a:rPr>
              <a:t>Life.expectancy</a:t>
            </a:r>
            <a:r>
              <a:rPr lang="en-US" sz="1701" dirty="0">
                <a:latin typeface="Times New Roman" panose="02020603050405020304" pitchFamily="18" charset="0"/>
                <a:ea typeface="+mn-lt"/>
                <a:cs typeface="Times New Roman" panose="02020603050405020304" pitchFamily="18" charset="0"/>
              </a:rPr>
              <a:t>”, fit a linear regression line to each plot, and organize the plots for easy visualization.</a:t>
            </a:r>
          </a:p>
          <a:p>
            <a:endParaRPr lang="en-US" sz="1701" dirty="0">
              <a:latin typeface="Times New Roman" panose="02020603050405020304" pitchFamily="18" charset="0"/>
              <a:ea typeface="+mn-lt"/>
              <a:cs typeface="Times New Roman" panose="02020603050405020304" pitchFamily="18" charset="0"/>
            </a:endParaRPr>
          </a:p>
          <a:p>
            <a:pPr marL="0" indent="0">
              <a:buNone/>
            </a:pPr>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3DACDCA2-D5A9-7D1E-F074-9667D8EE0D6E}"/>
              </a:ext>
            </a:extLst>
          </p:cNvPr>
          <p:cNvSpPr>
            <a:spLocks noChangeArrowheads="1"/>
          </p:cNvSpPr>
          <p:nvPr/>
        </p:nvSpPr>
        <p:spPr bwMode="auto">
          <a:xfrm>
            <a:off x="1" y="-139428"/>
            <a:ext cx="25712" cy="27707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p:txBody>
      </p:sp>
      <p:sp>
        <p:nvSpPr>
          <p:cNvPr id="4" name="Rectangle 1">
            <a:extLst>
              <a:ext uri="{FF2B5EF4-FFF2-40B4-BE49-F238E27FC236}">
                <a16:creationId xmlns:a16="http://schemas.microsoft.com/office/drawing/2014/main" id="{EB0CC1D8-0A16-75AF-02C3-4FF1536AEE62}"/>
              </a:ext>
            </a:extLst>
          </p:cNvPr>
          <p:cNvSpPr>
            <a:spLocks noChangeArrowheads="1"/>
          </p:cNvSpPr>
          <p:nvPr/>
        </p:nvSpPr>
        <p:spPr bwMode="auto">
          <a:xfrm>
            <a:off x="1" y="-277964"/>
            <a:ext cx="25712" cy="55414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a:p>
            <a:pPr defTabSz="914674" eaLnBrk="0" fontAlgn="base" hangingPunct="0">
              <a:spcBef>
                <a:spcPct val="0"/>
              </a:spcBef>
              <a:spcAft>
                <a:spcPct val="0"/>
              </a:spcAft>
            </a:pPr>
            <a:endParaRPr lang="en-US" altLang="en-US" sz="1801" dirty="0">
              <a:latin typeface="Arial" panose="020B0604020202020204" pitchFamily="34" charset="0"/>
            </a:endParaRPr>
          </a:p>
        </p:txBody>
      </p:sp>
      <p:pic>
        <p:nvPicPr>
          <p:cNvPr id="6" name="Picture 5" descr="A collage of images of a graph">
            <a:extLst>
              <a:ext uri="{FF2B5EF4-FFF2-40B4-BE49-F238E27FC236}">
                <a16:creationId xmlns:a16="http://schemas.microsoft.com/office/drawing/2014/main" id="{EC0BA24B-7C8C-5D1E-E80C-347E989400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183327"/>
            <a:ext cx="5256452" cy="39708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A group of graphs showing different types of pregnancy">
            <a:extLst>
              <a:ext uri="{FF2B5EF4-FFF2-40B4-BE49-F238E27FC236}">
                <a16:creationId xmlns:a16="http://schemas.microsoft.com/office/drawing/2014/main" id="{958BE64D-1F10-6C40-F896-6D63C6213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2183327"/>
            <a:ext cx="5499485" cy="39708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22512436"/>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59858" y="137643"/>
            <a:ext cx="10137240" cy="685979"/>
          </a:xfrm>
        </p:spPr>
        <p:txBody>
          <a:bodyPr anchor="b">
            <a:normAutofit/>
          </a:bodyPr>
          <a:lstStyle/>
          <a:p>
            <a:pPr algn="ctr"/>
            <a:r>
              <a:rPr lang="en-US" sz="4001" dirty="0">
                <a:latin typeface="Times New Roman" panose="02020603050405020304" pitchFamily="18" charset="0"/>
                <a:cs typeface="Times New Roman" panose="02020603050405020304" pitchFamily="18" charset="0"/>
              </a:rPr>
              <a:t>Multiple Linear Regression Model</a:t>
            </a:r>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457200" y="823623"/>
            <a:ext cx="11734800" cy="1309978"/>
          </a:xfrm>
        </p:spPr>
        <p:txBody>
          <a:bodyPr>
            <a:normAutofit/>
          </a:bodyPr>
          <a:lstStyle/>
          <a:p>
            <a:r>
              <a:rPr lang="en-US" sz="1600" dirty="0">
                <a:latin typeface="Times New Roman" panose="02020603050405020304" pitchFamily="18" charset="0"/>
                <a:ea typeface="Tahoma" panose="020B0604030504040204" pitchFamily="34" charset="0"/>
                <a:cs typeface="Times New Roman" panose="02020603050405020304" pitchFamily="18" charset="0"/>
              </a:rPr>
              <a:t>We conducted a multiple linear regression analysis, the findings highlight the variables that significantly impact life expectancy, such as status, adult mortality, under-five deaths, increased BMI, and vaccination coverage. The HIV/AIDS rate is a major concern that dramatically decreases life expectancy. Additionally, higher levels of human development, education, and income composition of resources show strong positive associations, indicating the importance of targeted health interventions, improved education, and resource allocation for enhancing life expectancy in various countries.</a:t>
            </a:r>
          </a:p>
          <a:p>
            <a:endParaRPr lang="en-US" sz="1600" dirty="0">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3DACDCA2-D5A9-7D1E-F074-9667D8EE0D6E}"/>
              </a:ext>
            </a:extLst>
          </p:cNvPr>
          <p:cNvSpPr>
            <a:spLocks noChangeArrowheads="1"/>
          </p:cNvSpPr>
          <p:nvPr/>
        </p:nvSpPr>
        <p:spPr bwMode="auto">
          <a:xfrm>
            <a:off x="1" y="-139428"/>
            <a:ext cx="25712" cy="27707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p:txBody>
      </p:sp>
      <p:sp>
        <p:nvSpPr>
          <p:cNvPr id="4" name="Rectangle 1">
            <a:extLst>
              <a:ext uri="{FF2B5EF4-FFF2-40B4-BE49-F238E27FC236}">
                <a16:creationId xmlns:a16="http://schemas.microsoft.com/office/drawing/2014/main" id="{EB0CC1D8-0A16-75AF-02C3-4FF1536AEE62}"/>
              </a:ext>
            </a:extLst>
          </p:cNvPr>
          <p:cNvSpPr>
            <a:spLocks noChangeArrowheads="1"/>
          </p:cNvSpPr>
          <p:nvPr/>
        </p:nvSpPr>
        <p:spPr bwMode="auto">
          <a:xfrm>
            <a:off x="1" y="-277964"/>
            <a:ext cx="25712" cy="55414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a:p>
            <a:pPr defTabSz="914674" eaLnBrk="0" fontAlgn="base" hangingPunct="0">
              <a:spcBef>
                <a:spcPct val="0"/>
              </a:spcBef>
              <a:spcAft>
                <a:spcPct val="0"/>
              </a:spcAft>
            </a:pPr>
            <a:endParaRPr lang="en-US" altLang="en-US" sz="1801" dirty="0">
              <a:latin typeface="Arial" panose="020B0604020202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27C3106A-2263-5377-8029-6A1DE3F6C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800" y="2168075"/>
            <a:ext cx="4572000" cy="4552282"/>
          </a:xfrm>
          <a:prstGeom prst="rect">
            <a:avLst/>
          </a:prstGeom>
        </p:spPr>
      </p:pic>
      <p:sp>
        <p:nvSpPr>
          <p:cNvPr id="12" name="Title 1">
            <a:extLst>
              <a:ext uri="{FF2B5EF4-FFF2-40B4-BE49-F238E27FC236}">
                <a16:creationId xmlns:a16="http://schemas.microsoft.com/office/drawing/2014/main" id="{24B5D869-A239-5153-8F06-CBCA3405E939}"/>
              </a:ext>
            </a:extLst>
          </p:cNvPr>
          <p:cNvSpPr txBox="1">
            <a:spLocks/>
          </p:cNvSpPr>
          <p:nvPr/>
        </p:nvSpPr>
        <p:spPr>
          <a:xfrm>
            <a:off x="4876800" y="2021997"/>
            <a:ext cx="6096000" cy="533400"/>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1" dirty="0">
                <a:latin typeface="Times New Roman" panose="02020603050405020304" pitchFamily="18" charset="0"/>
                <a:cs typeface="Times New Roman" panose="02020603050405020304" pitchFamily="18" charset="0"/>
              </a:rPr>
              <a:t>Model </a:t>
            </a:r>
            <a:r>
              <a:rPr lang="en-US" sz="3500" dirty="0">
                <a:latin typeface="Times New Roman" panose="02020603050405020304" pitchFamily="18" charset="0"/>
                <a:cs typeface="Times New Roman" panose="02020603050405020304" pitchFamily="18" charset="0"/>
              </a:rPr>
              <a:t>Refinement</a:t>
            </a:r>
          </a:p>
        </p:txBody>
      </p:sp>
      <p:sp>
        <p:nvSpPr>
          <p:cNvPr id="15" name="Title 1">
            <a:extLst>
              <a:ext uri="{FF2B5EF4-FFF2-40B4-BE49-F238E27FC236}">
                <a16:creationId xmlns:a16="http://schemas.microsoft.com/office/drawing/2014/main" id="{83C648E1-80C9-DAB4-EA55-2CF7B5A977BE}"/>
              </a:ext>
            </a:extLst>
          </p:cNvPr>
          <p:cNvSpPr txBox="1">
            <a:spLocks/>
          </p:cNvSpPr>
          <p:nvPr/>
        </p:nvSpPr>
        <p:spPr>
          <a:xfrm>
            <a:off x="5008412" y="2425911"/>
            <a:ext cx="6573988" cy="3049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gn="ct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Building Linear regression model with only significant predictors</a:t>
            </a:r>
          </a:p>
        </p:txBody>
      </p:sp>
      <p:pic>
        <p:nvPicPr>
          <p:cNvPr id="17" name="Picture 16" descr="A screenshot of a computer">
            <a:extLst>
              <a:ext uri="{FF2B5EF4-FFF2-40B4-BE49-F238E27FC236}">
                <a16:creationId xmlns:a16="http://schemas.microsoft.com/office/drawing/2014/main" id="{8E9EA5B3-7CB1-5903-961D-6DE769FAE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1494" y="2736641"/>
            <a:ext cx="4114800" cy="3989467"/>
          </a:xfrm>
          <a:prstGeom prst="rect">
            <a:avLst/>
          </a:prstGeom>
        </p:spPr>
      </p:pic>
    </p:spTree>
    <p:extLst>
      <p:ext uri="{BB962C8B-B14F-4D97-AF65-F5344CB8AC3E}">
        <p14:creationId xmlns:p14="http://schemas.microsoft.com/office/powerpoint/2010/main" val="433477210"/>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59858" y="137643"/>
            <a:ext cx="10137240" cy="685979"/>
          </a:xfrm>
        </p:spPr>
        <p:txBody>
          <a:bodyPr anchor="b">
            <a:normAutofit/>
          </a:bodyPr>
          <a:lstStyle/>
          <a:p>
            <a:pPr algn="ctr"/>
            <a:r>
              <a:rPr lang="en-US" sz="4001" dirty="0">
                <a:latin typeface="Times New Roman" panose="02020603050405020304" pitchFamily="18" charset="0"/>
                <a:cs typeface="Times New Roman" panose="02020603050405020304" pitchFamily="18" charset="0"/>
              </a:rPr>
              <a:t>Model Diagnostics</a:t>
            </a:r>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457200" y="823623"/>
            <a:ext cx="11734800" cy="1309978"/>
          </a:xfrm>
        </p:spPr>
        <p:txBody>
          <a:bodyPr>
            <a:normAutofit/>
          </a:bodyPr>
          <a:lstStyle/>
          <a:p>
            <a:r>
              <a:rPr lang="en-US" sz="1701" dirty="0">
                <a:latin typeface="Times New Roman" panose="02020603050405020304" pitchFamily="18" charset="0"/>
                <a:cs typeface="Times New Roman" panose="02020603050405020304" pitchFamily="18" charset="0"/>
              </a:rPr>
              <a:t>We generated a Quantile-Quantile (Q-Q) plot of the residuals from the  “</a:t>
            </a:r>
            <a:r>
              <a:rPr lang="en-US" sz="1701" dirty="0" err="1">
                <a:latin typeface="Times New Roman" panose="02020603050405020304" pitchFamily="18" charset="0"/>
                <a:cs typeface="Times New Roman" panose="02020603050405020304" pitchFamily="18" charset="0"/>
              </a:rPr>
              <a:t>significant_model</a:t>
            </a:r>
            <a:r>
              <a:rPr lang="en-US" sz="1701" dirty="0">
                <a:latin typeface="Times New Roman" panose="02020603050405020304" pitchFamily="18" charset="0"/>
                <a:cs typeface="Times New Roman" panose="02020603050405020304" pitchFamily="18" charset="0"/>
              </a:rPr>
              <a:t>” to assess if the residuals follow a normal distribution, which is an important assumption in linear regression models.</a:t>
            </a:r>
          </a:p>
          <a:p>
            <a:r>
              <a:rPr lang="en-US" sz="1701" dirty="0">
                <a:latin typeface="Times New Roman" panose="02020603050405020304" pitchFamily="18" charset="0"/>
                <a:cs typeface="Times New Roman" panose="02020603050405020304" pitchFamily="18" charset="0"/>
              </a:rPr>
              <a:t>The code creates a histogram and a density plot of the residuals from the  “</a:t>
            </a:r>
            <a:r>
              <a:rPr lang="en-US" sz="1701" dirty="0" err="1">
                <a:latin typeface="Times New Roman" panose="02020603050405020304" pitchFamily="18" charset="0"/>
                <a:cs typeface="Times New Roman" panose="02020603050405020304" pitchFamily="18" charset="0"/>
              </a:rPr>
              <a:t>significant_model</a:t>
            </a:r>
            <a:r>
              <a:rPr lang="en-US" sz="1701" dirty="0">
                <a:latin typeface="Times New Roman" panose="02020603050405020304" pitchFamily="18" charset="0"/>
                <a:cs typeface="Times New Roman" panose="02020603050405020304" pitchFamily="18" charset="0"/>
              </a:rPr>
              <a:t>” to visualize their distribution, which helps in assessing the goodness of fit of the model.</a:t>
            </a:r>
          </a:p>
          <a:p>
            <a:endParaRPr lang="en-US" sz="1701" dirty="0">
              <a:latin typeface="Times New Roman" panose="02020603050405020304" pitchFamily="18" charset="0"/>
              <a:cs typeface="Times New Roman" panose="02020603050405020304" pitchFamily="18" charset="0"/>
            </a:endParaRPr>
          </a:p>
          <a:p>
            <a:pPr marL="0" indent="0">
              <a:buNone/>
            </a:pPr>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3DACDCA2-D5A9-7D1E-F074-9667D8EE0D6E}"/>
              </a:ext>
            </a:extLst>
          </p:cNvPr>
          <p:cNvSpPr>
            <a:spLocks noChangeArrowheads="1"/>
          </p:cNvSpPr>
          <p:nvPr/>
        </p:nvSpPr>
        <p:spPr bwMode="auto">
          <a:xfrm>
            <a:off x="1" y="-139428"/>
            <a:ext cx="25712" cy="27707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p:txBody>
      </p:sp>
      <p:sp>
        <p:nvSpPr>
          <p:cNvPr id="4" name="Rectangle 1">
            <a:extLst>
              <a:ext uri="{FF2B5EF4-FFF2-40B4-BE49-F238E27FC236}">
                <a16:creationId xmlns:a16="http://schemas.microsoft.com/office/drawing/2014/main" id="{EB0CC1D8-0A16-75AF-02C3-4FF1536AEE62}"/>
              </a:ext>
            </a:extLst>
          </p:cNvPr>
          <p:cNvSpPr>
            <a:spLocks noChangeArrowheads="1"/>
          </p:cNvSpPr>
          <p:nvPr/>
        </p:nvSpPr>
        <p:spPr bwMode="auto">
          <a:xfrm>
            <a:off x="1" y="-277964"/>
            <a:ext cx="25712" cy="55414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a:p>
            <a:pPr defTabSz="914674" eaLnBrk="0" fontAlgn="base" hangingPunct="0">
              <a:spcBef>
                <a:spcPct val="0"/>
              </a:spcBef>
              <a:spcAft>
                <a:spcPct val="0"/>
              </a:spcAft>
            </a:pPr>
            <a:endParaRPr lang="en-US" altLang="en-US" sz="1801" dirty="0">
              <a:latin typeface="Arial" panose="020B0604020202020204" pitchFamily="34" charset="0"/>
            </a:endParaRPr>
          </a:p>
        </p:txBody>
      </p:sp>
      <p:sp>
        <p:nvSpPr>
          <p:cNvPr id="6" name="Rectangle 1">
            <a:extLst>
              <a:ext uri="{FF2B5EF4-FFF2-40B4-BE49-F238E27FC236}">
                <a16:creationId xmlns:a16="http://schemas.microsoft.com/office/drawing/2014/main" id="{D8C85F04-E447-347E-5723-E0F221CA0172}"/>
              </a:ext>
            </a:extLst>
          </p:cNvPr>
          <p:cNvSpPr>
            <a:spLocks noChangeArrowheads="1"/>
          </p:cNvSpPr>
          <p:nvPr/>
        </p:nvSpPr>
        <p:spPr bwMode="auto">
          <a:xfrm>
            <a:off x="0" y="-276999"/>
            <a:ext cx="25705"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9CFFC806-574F-6835-5D71-849FB6660877}"/>
              </a:ext>
            </a:extLst>
          </p:cNvPr>
          <p:cNvSpPr>
            <a:spLocks noChangeArrowheads="1"/>
          </p:cNvSpPr>
          <p:nvPr/>
        </p:nvSpPr>
        <p:spPr bwMode="auto">
          <a:xfrm>
            <a:off x="0" y="-276999"/>
            <a:ext cx="25705"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FFFFFF"/>
              </a:solidFill>
              <a:effectLst/>
              <a:latin typeface="SegoeUIVariable"/>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descr="A diagram of blue dots">
            <a:extLst>
              <a:ext uri="{FF2B5EF4-FFF2-40B4-BE49-F238E27FC236}">
                <a16:creationId xmlns:a16="http://schemas.microsoft.com/office/drawing/2014/main" id="{9786ABD8-587F-5D67-6663-2C9105D11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4566" y="4187059"/>
            <a:ext cx="4551729" cy="2533298"/>
          </a:xfrm>
          <a:prstGeom prst="rect">
            <a:avLst/>
          </a:prstGeom>
        </p:spPr>
      </p:pic>
      <p:pic>
        <p:nvPicPr>
          <p:cNvPr id="13" name="Picture 12" descr="A blue and black graph with Ryugyong Hotel in the background">
            <a:extLst>
              <a:ext uri="{FF2B5EF4-FFF2-40B4-BE49-F238E27FC236}">
                <a16:creationId xmlns:a16="http://schemas.microsoft.com/office/drawing/2014/main" id="{A0274263-41F4-8947-31CE-266D9F07B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5" y="4187059"/>
            <a:ext cx="4515080" cy="2533298"/>
          </a:xfrm>
          <a:prstGeom prst="rect">
            <a:avLst/>
          </a:prstGeom>
        </p:spPr>
      </p:pic>
      <p:pic>
        <p:nvPicPr>
          <p:cNvPr id="16" name="Picture 15" descr="A graph of a normal q-q plot">
            <a:extLst>
              <a:ext uri="{FF2B5EF4-FFF2-40B4-BE49-F238E27FC236}">
                <a16:creationId xmlns:a16="http://schemas.microsoft.com/office/drawing/2014/main" id="{10FB13F0-8F18-379B-9646-0000B98539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2057401"/>
            <a:ext cx="3962400" cy="2129658"/>
          </a:xfrm>
          <a:prstGeom prst="rect">
            <a:avLst/>
          </a:prstGeom>
        </p:spPr>
      </p:pic>
    </p:spTree>
    <p:extLst>
      <p:ext uri="{BB962C8B-B14F-4D97-AF65-F5344CB8AC3E}">
        <p14:creationId xmlns:p14="http://schemas.microsoft.com/office/powerpoint/2010/main" val="2644038351"/>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59858" y="137643"/>
            <a:ext cx="10137240" cy="685979"/>
          </a:xfrm>
        </p:spPr>
        <p:txBody>
          <a:bodyPr anchor="b">
            <a:normAutofit/>
          </a:bodyPr>
          <a:lstStyle/>
          <a:p>
            <a:pPr algn="ctr"/>
            <a:r>
              <a:rPr lang="en-US" sz="4001" dirty="0">
                <a:latin typeface="Times New Roman" panose="02020603050405020304" pitchFamily="18" charset="0"/>
                <a:cs typeface="Times New Roman" panose="02020603050405020304" pitchFamily="18" charset="0"/>
              </a:rPr>
              <a:t>Data Visualization</a:t>
            </a:r>
          </a:p>
        </p:txBody>
      </p:sp>
      <p:sp>
        <p:nvSpPr>
          <p:cNvPr id="5" name="Rectangle 1">
            <a:extLst>
              <a:ext uri="{FF2B5EF4-FFF2-40B4-BE49-F238E27FC236}">
                <a16:creationId xmlns:a16="http://schemas.microsoft.com/office/drawing/2014/main" id="{3DACDCA2-D5A9-7D1E-F074-9667D8EE0D6E}"/>
              </a:ext>
            </a:extLst>
          </p:cNvPr>
          <p:cNvSpPr>
            <a:spLocks noChangeArrowheads="1"/>
          </p:cNvSpPr>
          <p:nvPr/>
        </p:nvSpPr>
        <p:spPr bwMode="auto">
          <a:xfrm>
            <a:off x="1" y="-139428"/>
            <a:ext cx="25712" cy="27707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p:txBody>
      </p:sp>
      <p:sp>
        <p:nvSpPr>
          <p:cNvPr id="4" name="Rectangle 1">
            <a:extLst>
              <a:ext uri="{FF2B5EF4-FFF2-40B4-BE49-F238E27FC236}">
                <a16:creationId xmlns:a16="http://schemas.microsoft.com/office/drawing/2014/main" id="{EB0CC1D8-0A16-75AF-02C3-4FF1536AEE62}"/>
              </a:ext>
            </a:extLst>
          </p:cNvPr>
          <p:cNvSpPr>
            <a:spLocks noChangeArrowheads="1"/>
          </p:cNvSpPr>
          <p:nvPr/>
        </p:nvSpPr>
        <p:spPr bwMode="auto">
          <a:xfrm>
            <a:off x="1" y="-277964"/>
            <a:ext cx="25712" cy="55414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a:p>
            <a:pPr defTabSz="914674" eaLnBrk="0" fontAlgn="base" hangingPunct="0">
              <a:spcBef>
                <a:spcPct val="0"/>
              </a:spcBef>
              <a:spcAft>
                <a:spcPct val="0"/>
              </a:spcAft>
            </a:pPr>
            <a:endParaRPr lang="en-US" altLang="en-US" sz="1801" dirty="0">
              <a:latin typeface="Arial" panose="020B0604020202020204" pitchFamily="34" charset="0"/>
            </a:endParaRPr>
          </a:p>
        </p:txBody>
      </p:sp>
      <p:sp>
        <p:nvSpPr>
          <p:cNvPr id="6" name="Rectangle 1">
            <a:extLst>
              <a:ext uri="{FF2B5EF4-FFF2-40B4-BE49-F238E27FC236}">
                <a16:creationId xmlns:a16="http://schemas.microsoft.com/office/drawing/2014/main" id="{D8C85F04-E447-347E-5723-E0F221CA0172}"/>
              </a:ext>
            </a:extLst>
          </p:cNvPr>
          <p:cNvSpPr>
            <a:spLocks noChangeArrowheads="1"/>
          </p:cNvSpPr>
          <p:nvPr/>
        </p:nvSpPr>
        <p:spPr bwMode="auto">
          <a:xfrm>
            <a:off x="0" y="-276999"/>
            <a:ext cx="25705"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9CFFC806-574F-6835-5D71-849FB6660877}"/>
              </a:ext>
            </a:extLst>
          </p:cNvPr>
          <p:cNvSpPr>
            <a:spLocks noChangeArrowheads="1"/>
          </p:cNvSpPr>
          <p:nvPr/>
        </p:nvSpPr>
        <p:spPr bwMode="auto">
          <a:xfrm>
            <a:off x="0" y="-276999"/>
            <a:ext cx="25705"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FFFFFF"/>
              </a:solidFill>
              <a:effectLst/>
              <a:latin typeface="SegoeUIVariable"/>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descr="A graph with a line going up">
            <a:extLst>
              <a:ext uri="{FF2B5EF4-FFF2-40B4-BE49-F238E27FC236}">
                <a16:creationId xmlns:a16="http://schemas.microsoft.com/office/drawing/2014/main" id="{0226EB03-4298-AD1D-B4C3-B26EA412F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627" y="811202"/>
            <a:ext cx="5009773" cy="2951501"/>
          </a:xfrm>
          <a:prstGeom prst="rect">
            <a:avLst/>
          </a:prstGeom>
        </p:spPr>
      </p:pic>
      <p:pic>
        <p:nvPicPr>
          <p:cNvPr id="15" name="Picture 14" descr="A graph with a line and dots">
            <a:extLst>
              <a:ext uri="{FF2B5EF4-FFF2-40B4-BE49-F238E27FC236}">
                <a16:creationId xmlns:a16="http://schemas.microsoft.com/office/drawing/2014/main" id="{74191F40-74A2-B512-95A6-8035A03B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2253" y="3810535"/>
            <a:ext cx="5001147" cy="2886818"/>
          </a:xfrm>
          <a:prstGeom prst="rect">
            <a:avLst/>
          </a:prstGeom>
        </p:spPr>
      </p:pic>
      <p:pic>
        <p:nvPicPr>
          <p:cNvPr id="18" name="Picture 17" descr="A graph with a line and a blue line">
            <a:extLst>
              <a:ext uri="{FF2B5EF4-FFF2-40B4-BE49-F238E27FC236}">
                <a16:creationId xmlns:a16="http://schemas.microsoft.com/office/drawing/2014/main" id="{20DA9C22-E4E5-DC0D-0E5F-209FA15E8C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3837573"/>
            <a:ext cx="4876800" cy="2868408"/>
          </a:xfrm>
          <a:prstGeom prst="rect">
            <a:avLst/>
          </a:prstGeom>
        </p:spPr>
      </p:pic>
      <p:pic>
        <p:nvPicPr>
          <p:cNvPr id="20" name="Picture 19" descr="A graph with a line going up">
            <a:extLst>
              <a:ext uri="{FF2B5EF4-FFF2-40B4-BE49-F238E27FC236}">
                <a16:creationId xmlns:a16="http://schemas.microsoft.com/office/drawing/2014/main" id="{9BA467E1-0E2A-8FAF-9BA8-2D9E68438D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914400"/>
            <a:ext cx="4876800" cy="2848303"/>
          </a:xfrm>
          <a:prstGeom prst="rect">
            <a:avLst/>
          </a:prstGeom>
        </p:spPr>
      </p:pic>
    </p:spTree>
    <p:extLst>
      <p:ext uri="{BB962C8B-B14F-4D97-AF65-F5344CB8AC3E}">
        <p14:creationId xmlns:p14="http://schemas.microsoft.com/office/powerpoint/2010/main" val="453864162"/>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59858" y="137643"/>
            <a:ext cx="10137240" cy="685979"/>
          </a:xfrm>
        </p:spPr>
        <p:txBody>
          <a:bodyPr anchor="b">
            <a:normAutofit/>
          </a:bodyPr>
          <a:lstStyle/>
          <a:p>
            <a:pPr algn="ctr"/>
            <a:r>
              <a:rPr lang="en-US" sz="4001" dirty="0">
                <a:latin typeface="Times New Roman" panose="02020603050405020304" pitchFamily="18" charset="0"/>
                <a:cs typeface="Times New Roman" panose="02020603050405020304" pitchFamily="18" charset="0"/>
              </a:rPr>
              <a:t>Data Visualization</a:t>
            </a:r>
          </a:p>
        </p:txBody>
      </p:sp>
      <p:sp>
        <p:nvSpPr>
          <p:cNvPr id="5" name="Rectangle 1">
            <a:extLst>
              <a:ext uri="{FF2B5EF4-FFF2-40B4-BE49-F238E27FC236}">
                <a16:creationId xmlns:a16="http://schemas.microsoft.com/office/drawing/2014/main" id="{3DACDCA2-D5A9-7D1E-F074-9667D8EE0D6E}"/>
              </a:ext>
            </a:extLst>
          </p:cNvPr>
          <p:cNvSpPr>
            <a:spLocks noChangeArrowheads="1"/>
          </p:cNvSpPr>
          <p:nvPr/>
        </p:nvSpPr>
        <p:spPr bwMode="auto">
          <a:xfrm>
            <a:off x="1" y="-139428"/>
            <a:ext cx="25712" cy="27707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p:txBody>
      </p:sp>
      <p:sp>
        <p:nvSpPr>
          <p:cNvPr id="4" name="Rectangle 1">
            <a:extLst>
              <a:ext uri="{FF2B5EF4-FFF2-40B4-BE49-F238E27FC236}">
                <a16:creationId xmlns:a16="http://schemas.microsoft.com/office/drawing/2014/main" id="{EB0CC1D8-0A16-75AF-02C3-4FF1536AEE62}"/>
              </a:ext>
            </a:extLst>
          </p:cNvPr>
          <p:cNvSpPr>
            <a:spLocks noChangeArrowheads="1"/>
          </p:cNvSpPr>
          <p:nvPr/>
        </p:nvSpPr>
        <p:spPr bwMode="auto">
          <a:xfrm>
            <a:off x="1" y="-277964"/>
            <a:ext cx="25712" cy="55414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a:p>
            <a:pPr defTabSz="914674" eaLnBrk="0" fontAlgn="base" hangingPunct="0">
              <a:spcBef>
                <a:spcPct val="0"/>
              </a:spcBef>
              <a:spcAft>
                <a:spcPct val="0"/>
              </a:spcAft>
            </a:pPr>
            <a:endParaRPr lang="en-US" altLang="en-US" sz="1801" dirty="0">
              <a:latin typeface="Arial" panose="020B0604020202020204" pitchFamily="34" charset="0"/>
            </a:endParaRPr>
          </a:p>
        </p:txBody>
      </p:sp>
      <p:sp>
        <p:nvSpPr>
          <p:cNvPr id="6" name="Rectangle 1">
            <a:extLst>
              <a:ext uri="{FF2B5EF4-FFF2-40B4-BE49-F238E27FC236}">
                <a16:creationId xmlns:a16="http://schemas.microsoft.com/office/drawing/2014/main" id="{D8C85F04-E447-347E-5723-E0F221CA0172}"/>
              </a:ext>
            </a:extLst>
          </p:cNvPr>
          <p:cNvSpPr>
            <a:spLocks noChangeArrowheads="1"/>
          </p:cNvSpPr>
          <p:nvPr/>
        </p:nvSpPr>
        <p:spPr bwMode="auto">
          <a:xfrm>
            <a:off x="0" y="-276999"/>
            <a:ext cx="25705"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9CFFC806-574F-6835-5D71-849FB6660877}"/>
              </a:ext>
            </a:extLst>
          </p:cNvPr>
          <p:cNvSpPr>
            <a:spLocks noChangeArrowheads="1"/>
          </p:cNvSpPr>
          <p:nvPr/>
        </p:nvSpPr>
        <p:spPr bwMode="auto">
          <a:xfrm>
            <a:off x="0" y="-276999"/>
            <a:ext cx="25705"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FFFFFF"/>
              </a:solidFill>
              <a:effectLst/>
              <a:latin typeface="SegoeUIVariable"/>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descr="A graph with a line going up">
            <a:extLst>
              <a:ext uri="{FF2B5EF4-FFF2-40B4-BE49-F238E27FC236}">
                <a16:creationId xmlns:a16="http://schemas.microsoft.com/office/drawing/2014/main" id="{59B07D0A-3A9E-36C7-8010-354838C04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0" y="3581402"/>
            <a:ext cx="4413184" cy="2668656"/>
          </a:xfrm>
          <a:prstGeom prst="rect">
            <a:avLst/>
          </a:prstGeom>
        </p:spPr>
      </p:pic>
      <p:pic>
        <p:nvPicPr>
          <p:cNvPr id="10" name="Picture 9" descr="A graph with a line and a dotted line">
            <a:extLst>
              <a:ext uri="{FF2B5EF4-FFF2-40B4-BE49-F238E27FC236}">
                <a16:creationId xmlns:a16="http://schemas.microsoft.com/office/drawing/2014/main" id="{31FF6CF3-F1F0-323A-F42D-9149ACE72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1" y="835124"/>
            <a:ext cx="3999304" cy="2394285"/>
          </a:xfrm>
          <a:prstGeom prst="rect">
            <a:avLst/>
          </a:prstGeom>
        </p:spPr>
      </p:pic>
      <p:pic>
        <p:nvPicPr>
          <p:cNvPr id="13" name="Picture 12" descr="A graph with a line and a blue line">
            <a:extLst>
              <a:ext uri="{FF2B5EF4-FFF2-40B4-BE49-F238E27FC236}">
                <a16:creationId xmlns:a16="http://schemas.microsoft.com/office/drawing/2014/main" id="{6FB64527-2F24-D068-4001-FE1B14BF18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1497" y="835124"/>
            <a:ext cx="3999305" cy="2329175"/>
          </a:xfrm>
          <a:prstGeom prst="rect">
            <a:avLst/>
          </a:prstGeom>
        </p:spPr>
      </p:pic>
      <p:pic>
        <p:nvPicPr>
          <p:cNvPr id="16" name="Picture 15" descr="A graph with a line going up">
            <a:extLst>
              <a:ext uri="{FF2B5EF4-FFF2-40B4-BE49-F238E27FC236}">
                <a16:creationId xmlns:a16="http://schemas.microsoft.com/office/drawing/2014/main" id="{7983889B-E95C-990C-0F01-561D4872D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5028" y="3628592"/>
            <a:ext cx="4479077" cy="2722117"/>
          </a:xfrm>
          <a:prstGeom prst="rect">
            <a:avLst/>
          </a:prstGeom>
        </p:spPr>
      </p:pic>
      <p:pic>
        <p:nvPicPr>
          <p:cNvPr id="19" name="Picture 18" descr="A graph with a line going up">
            <a:extLst>
              <a:ext uri="{FF2B5EF4-FFF2-40B4-BE49-F238E27FC236}">
                <a16:creationId xmlns:a16="http://schemas.microsoft.com/office/drawing/2014/main" id="{28878569-2FFE-9A26-7968-8B9ED1F7DD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629" y="861735"/>
            <a:ext cx="3587870" cy="2329175"/>
          </a:xfrm>
          <a:prstGeom prst="rect">
            <a:avLst/>
          </a:prstGeom>
        </p:spPr>
      </p:pic>
    </p:spTree>
    <p:extLst>
      <p:ext uri="{BB962C8B-B14F-4D97-AF65-F5344CB8AC3E}">
        <p14:creationId xmlns:p14="http://schemas.microsoft.com/office/powerpoint/2010/main" val="4264370743"/>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59858" y="137643"/>
            <a:ext cx="10137240" cy="685979"/>
          </a:xfrm>
        </p:spPr>
        <p:txBody>
          <a:bodyPr anchor="b">
            <a:normAutofit/>
          </a:bodyPr>
          <a:lstStyle/>
          <a:p>
            <a:pPr algn="ctr"/>
            <a:r>
              <a:rPr lang="en-US" sz="4001" dirty="0">
                <a:latin typeface="Times New Roman" panose="02020603050405020304" pitchFamily="18" charset="0"/>
                <a:cs typeface="Times New Roman" panose="02020603050405020304" pitchFamily="18" charset="0"/>
              </a:rPr>
              <a:t>Data Visualization</a:t>
            </a:r>
          </a:p>
        </p:txBody>
      </p:sp>
      <p:sp>
        <p:nvSpPr>
          <p:cNvPr id="5" name="Rectangle 1">
            <a:extLst>
              <a:ext uri="{FF2B5EF4-FFF2-40B4-BE49-F238E27FC236}">
                <a16:creationId xmlns:a16="http://schemas.microsoft.com/office/drawing/2014/main" id="{3DACDCA2-D5A9-7D1E-F074-9667D8EE0D6E}"/>
              </a:ext>
            </a:extLst>
          </p:cNvPr>
          <p:cNvSpPr>
            <a:spLocks noChangeArrowheads="1"/>
          </p:cNvSpPr>
          <p:nvPr/>
        </p:nvSpPr>
        <p:spPr bwMode="auto">
          <a:xfrm>
            <a:off x="1" y="-139428"/>
            <a:ext cx="25712" cy="27707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p:txBody>
      </p:sp>
      <p:sp>
        <p:nvSpPr>
          <p:cNvPr id="4" name="Rectangle 1">
            <a:extLst>
              <a:ext uri="{FF2B5EF4-FFF2-40B4-BE49-F238E27FC236}">
                <a16:creationId xmlns:a16="http://schemas.microsoft.com/office/drawing/2014/main" id="{EB0CC1D8-0A16-75AF-02C3-4FF1536AEE62}"/>
              </a:ext>
            </a:extLst>
          </p:cNvPr>
          <p:cNvSpPr>
            <a:spLocks noChangeArrowheads="1"/>
          </p:cNvSpPr>
          <p:nvPr/>
        </p:nvSpPr>
        <p:spPr bwMode="auto">
          <a:xfrm>
            <a:off x="1" y="-277964"/>
            <a:ext cx="25712" cy="55414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a:p>
            <a:pPr defTabSz="914674" eaLnBrk="0" fontAlgn="base" hangingPunct="0">
              <a:spcBef>
                <a:spcPct val="0"/>
              </a:spcBef>
              <a:spcAft>
                <a:spcPct val="0"/>
              </a:spcAft>
            </a:pPr>
            <a:endParaRPr lang="en-US" altLang="en-US" sz="1801" dirty="0">
              <a:latin typeface="Arial" panose="020B0604020202020204" pitchFamily="34" charset="0"/>
            </a:endParaRPr>
          </a:p>
        </p:txBody>
      </p:sp>
      <p:sp>
        <p:nvSpPr>
          <p:cNvPr id="6" name="Rectangle 1">
            <a:extLst>
              <a:ext uri="{FF2B5EF4-FFF2-40B4-BE49-F238E27FC236}">
                <a16:creationId xmlns:a16="http://schemas.microsoft.com/office/drawing/2014/main" id="{D8C85F04-E447-347E-5723-E0F221CA0172}"/>
              </a:ext>
            </a:extLst>
          </p:cNvPr>
          <p:cNvSpPr>
            <a:spLocks noChangeArrowheads="1"/>
          </p:cNvSpPr>
          <p:nvPr/>
        </p:nvSpPr>
        <p:spPr bwMode="auto">
          <a:xfrm>
            <a:off x="0" y="-276999"/>
            <a:ext cx="25705"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9CFFC806-574F-6835-5D71-849FB6660877}"/>
              </a:ext>
            </a:extLst>
          </p:cNvPr>
          <p:cNvSpPr>
            <a:spLocks noChangeArrowheads="1"/>
          </p:cNvSpPr>
          <p:nvPr/>
        </p:nvSpPr>
        <p:spPr bwMode="auto">
          <a:xfrm>
            <a:off x="0" y="-276999"/>
            <a:ext cx="25705"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FFFFFF"/>
              </a:solidFill>
              <a:effectLst/>
              <a:latin typeface="SegoeUIVariable"/>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descr="A graph of alcohol consumption">
            <a:extLst>
              <a:ext uri="{FF2B5EF4-FFF2-40B4-BE49-F238E27FC236}">
                <a16:creationId xmlns:a16="http://schemas.microsoft.com/office/drawing/2014/main" id="{6D7FCF2F-7A61-9048-33E9-586DC1E31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9443" y="697177"/>
            <a:ext cx="4714909" cy="2938426"/>
          </a:xfrm>
          <a:prstGeom prst="rect">
            <a:avLst/>
          </a:prstGeom>
        </p:spPr>
      </p:pic>
      <p:pic>
        <p:nvPicPr>
          <p:cNvPr id="15" name="Picture 14" descr="A graph with green dots">
            <a:extLst>
              <a:ext uri="{FF2B5EF4-FFF2-40B4-BE49-F238E27FC236}">
                <a16:creationId xmlns:a16="http://schemas.microsoft.com/office/drawing/2014/main" id="{9589E918-08D9-A7EE-A31C-21EFE3066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650" y="3810001"/>
            <a:ext cx="4613916" cy="2800384"/>
          </a:xfrm>
          <a:prstGeom prst="rect">
            <a:avLst/>
          </a:prstGeom>
        </p:spPr>
      </p:pic>
      <p:pic>
        <p:nvPicPr>
          <p:cNvPr id="18" name="Picture 17" descr="A graph with a line going up">
            <a:extLst>
              <a:ext uri="{FF2B5EF4-FFF2-40B4-BE49-F238E27FC236}">
                <a16:creationId xmlns:a16="http://schemas.microsoft.com/office/drawing/2014/main" id="{975497E7-A41B-B7CE-9A2B-B81150D6F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775" y="768792"/>
            <a:ext cx="4676791" cy="2795195"/>
          </a:xfrm>
          <a:prstGeom prst="rect">
            <a:avLst/>
          </a:prstGeom>
        </p:spPr>
      </p:pic>
    </p:spTree>
    <p:extLst>
      <p:ext uri="{BB962C8B-B14F-4D97-AF65-F5344CB8AC3E}">
        <p14:creationId xmlns:p14="http://schemas.microsoft.com/office/powerpoint/2010/main" val="24844558"/>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4C018-6FE8-B489-5D5F-D373A5C0F543}"/>
              </a:ext>
            </a:extLst>
          </p:cNvPr>
          <p:cNvSpPr>
            <a:spLocks noGrp="1"/>
          </p:cNvSpPr>
          <p:nvPr>
            <p:ph type="title"/>
          </p:nvPr>
        </p:nvSpPr>
        <p:spPr>
          <a:xfrm>
            <a:off x="838201" y="364327"/>
            <a:ext cx="5251317" cy="1006737"/>
          </a:xfrm>
        </p:spPr>
        <p:txBody>
          <a:bodyPr>
            <a:normAutofit/>
          </a:bodyPr>
          <a:lstStyle/>
          <a:p>
            <a:r>
              <a:rPr lang="en-US" sz="3601"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F8A614AB-1DEE-3B5D-384B-7D258A1590E0}"/>
              </a:ext>
            </a:extLst>
          </p:cNvPr>
          <p:cNvSpPr>
            <a:spLocks noGrp="1"/>
          </p:cNvSpPr>
          <p:nvPr>
            <p:ph idx="1"/>
          </p:nvPr>
        </p:nvSpPr>
        <p:spPr>
          <a:xfrm>
            <a:off x="552314" y="1904603"/>
            <a:ext cx="5124587" cy="4349296"/>
          </a:xfrm>
        </p:spPr>
        <p:txBody>
          <a:bodyPr vert="horz" lIns="91440" tIns="45720" rIns="91440" bIns="45720" rtlCol="0">
            <a:normAutofit/>
          </a:bodyPr>
          <a:lstStyle/>
          <a:p>
            <a:r>
              <a:rPr lang="en-US" sz="1600" b="1" dirty="0">
                <a:latin typeface="Times New Roman" panose="02020603050405020304" pitchFamily="18" charset="0"/>
                <a:ea typeface="Times New Roman" panose="02020603050405020304" pitchFamily="18" charset="0"/>
              </a:rPr>
              <a:t>Influence of Socioeconomic Status (SES): </a:t>
            </a:r>
            <a:r>
              <a:rPr lang="en-US" sz="1600" dirty="0">
                <a:latin typeface="Times New Roman" panose="02020603050405020304" pitchFamily="18" charset="0"/>
                <a:ea typeface="Times New Roman" panose="02020603050405020304" pitchFamily="18" charset="0"/>
              </a:rPr>
              <a:t>Lower SES is linked to reduced life expectancy due to higher mortality rates, regardless of age and sex.</a:t>
            </a:r>
          </a:p>
          <a:p>
            <a:r>
              <a:rPr lang="en-US" sz="1600" b="1" dirty="0">
                <a:latin typeface="Times New Roman" panose="02020603050405020304" pitchFamily="18" charset="0"/>
                <a:ea typeface="Times New Roman" panose="02020603050405020304" pitchFamily="18" charset="0"/>
              </a:rPr>
              <a:t>Educational and Occupational Disparities: </a:t>
            </a:r>
            <a:r>
              <a:rPr lang="en-US" sz="1600" dirty="0">
                <a:latin typeface="Times New Roman" panose="02020603050405020304" pitchFamily="18" charset="0"/>
                <a:ea typeface="Times New Roman" panose="02020603050405020304" pitchFamily="18" charset="0"/>
              </a:rPr>
              <a:t>Significant disparities in life expectancy are associated with levels of education and type of occupation, with lower education and manual occupations linked to shorter life spans (Singh &amp; Lee, 2020).</a:t>
            </a:r>
          </a:p>
          <a:p>
            <a:r>
              <a:rPr lang="en-US" sz="1600" b="1" dirty="0">
                <a:latin typeface="Times New Roman" panose="02020603050405020304" pitchFamily="18" charset="0"/>
                <a:ea typeface="Times New Roman" panose="02020603050405020304" pitchFamily="18" charset="0"/>
              </a:rPr>
              <a:t>Economic Development: </a:t>
            </a:r>
            <a:r>
              <a:rPr lang="en-US" sz="1600" dirty="0">
                <a:latin typeface="Times New Roman" panose="02020603050405020304" pitchFamily="18" charset="0"/>
                <a:ea typeface="Times New Roman" panose="02020603050405020304" pitchFamily="18" charset="0"/>
              </a:rPr>
              <a:t>Higher GDP per capita is associated with increased life expectancy, as economic growth provides resources for better nutrition, healthcare, and living conditions </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(Freeman et al., 2020; </a:t>
            </a:r>
            <a:r>
              <a:rPr lang="en-US" altLang="en-US" sz="1600" dirty="0" err="1">
                <a:latin typeface="Times New Roman" panose="02020603050405020304" pitchFamily="18" charset="0"/>
                <a:cs typeface="Times New Roman" panose="02020603050405020304" pitchFamily="18" charset="0"/>
              </a:rPr>
              <a:t>Rogoz</a:t>
            </a:r>
            <a:r>
              <a:rPr lang="en-US" altLang="en-US" sz="1600" dirty="0">
                <a:latin typeface="Times New Roman" panose="02020603050405020304" pitchFamily="18" charset="0"/>
                <a:cs typeface="Times New Roman" panose="02020603050405020304" pitchFamily="18" charset="0"/>
              </a:rPr>
              <a:t> et al., 2022).</a:t>
            </a:r>
          </a:p>
          <a:p>
            <a:endParaRPr lang="en-US" alt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ea typeface="Times New Roman" panose="02020603050405020304" pitchFamily="18" charset="0"/>
            </a:endParaRPr>
          </a:p>
          <a:p>
            <a:endParaRPr lang="en-US" sz="1400" dirty="0">
              <a:latin typeface="Times New Roman" panose="02020603050405020304" pitchFamily="18" charset="0"/>
              <a:ea typeface="Times New Roman" panose="02020603050405020304" pitchFamily="18" charset="0"/>
            </a:endParaRPr>
          </a:p>
        </p:txBody>
      </p:sp>
      <p:pic>
        <p:nvPicPr>
          <p:cNvPr id="14" name="Picture 13" descr="Light bulb on yellow background with sketched light beams and cord">
            <a:extLst>
              <a:ext uri="{FF2B5EF4-FFF2-40B4-BE49-F238E27FC236}">
                <a16:creationId xmlns:a16="http://schemas.microsoft.com/office/drawing/2014/main" id="{0C97CE8C-288A-5801-7DBB-6D336BB84637}"/>
              </a:ext>
            </a:extLst>
          </p:cNvPr>
          <p:cNvPicPr>
            <a:picLocks noChangeAspect="1"/>
          </p:cNvPicPr>
          <p:nvPr/>
        </p:nvPicPr>
        <p:blipFill rotWithShape="1">
          <a:blip r:embed="rId2"/>
          <a:srcRect l="45696" r="845"/>
          <a:stretch/>
        </p:blipFill>
        <p:spPr>
          <a:xfrm>
            <a:off x="6515102" y="-883"/>
            <a:ext cx="5676899" cy="6859776"/>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144626588"/>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14"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15" dur="10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21"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22" dur="10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p:cTn id="27"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8"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9"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4C018-6FE8-B489-5D5F-D373A5C0F543}"/>
              </a:ext>
            </a:extLst>
          </p:cNvPr>
          <p:cNvSpPr>
            <a:spLocks noGrp="1"/>
          </p:cNvSpPr>
          <p:nvPr>
            <p:ph type="title"/>
          </p:nvPr>
        </p:nvSpPr>
        <p:spPr>
          <a:xfrm>
            <a:off x="844683" y="152400"/>
            <a:ext cx="5251317" cy="685264"/>
          </a:xfrm>
        </p:spPr>
        <p:txBody>
          <a:bodyPr>
            <a:normAutofit/>
          </a:bodyPr>
          <a:lstStyle/>
          <a:p>
            <a:r>
              <a:rPr lang="en-US" sz="3601" b="1" dirty="0">
                <a:latin typeface="Times New Roman" panose="02020603050405020304" pitchFamily="18" charset="0"/>
                <a:cs typeface="Times New Roman" panose="02020603050405020304" pitchFamily="18" charset="0"/>
              </a:rPr>
              <a:t>Conclusion</a:t>
            </a:r>
          </a:p>
        </p:txBody>
      </p:sp>
      <p:pic>
        <p:nvPicPr>
          <p:cNvPr id="14" name="Picture 13">
            <a:extLst>
              <a:ext uri="{FF2B5EF4-FFF2-40B4-BE49-F238E27FC236}">
                <a16:creationId xmlns:a16="http://schemas.microsoft.com/office/drawing/2014/main" id="{0C97CE8C-288A-5801-7DBB-6D336BB84637}"/>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3735" r="19597" b="3201"/>
          <a:stretch/>
        </p:blipFill>
        <p:spPr>
          <a:xfrm>
            <a:off x="6503599" y="0"/>
            <a:ext cx="5676899" cy="6859776"/>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TextBox 5">
            <a:extLst>
              <a:ext uri="{FF2B5EF4-FFF2-40B4-BE49-F238E27FC236}">
                <a16:creationId xmlns:a16="http://schemas.microsoft.com/office/drawing/2014/main" id="{B379C993-E025-A439-3715-6A833E2315C8}"/>
              </a:ext>
            </a:extLst>
          </p:cNvPr>
          <p:cNvSpPr txBox="1"/>
          <p:nvPr/>
        </p:nvSpPr>
        <p:spPr>
          <a:xfrm>
            <a:off x="304800" y="914400"/>
            <a:ext cx="6096000" cy="4401205"/>
          </a:xfrm>
          <a:prstGeom prst="rect">
            <a:avLst/>
          </a:prstGeom>
          <a:noFill/>
        </p:spPr>
        <p:txBody>
          <a:bodyPr wrap="square">
            <a:spAutoFit/>
          </a:bodyPr>
          <a:lstStyle/>
          <a:p>
            <a:pPr marL="285750" indent="-285750" algn="just">
              <a:buFont typeface="Arial" panose="020B0604020202020204" pitchFamily="34" charset="0"/>
              <a:buChar char="•"/>
            </a:pPr>
            <a:r>
              <a:rPr lang="en-US" sz="1400" dirty="0">
                <a:latin typeface="Times New Roman" panose="02020603050405020304" pitchFamily="18" charset="0"/>
                <a:ea typeface="+mn-lt"/>
                <a:cs typeface="Times New Roman" panose="02020603050405020304" pitchFamily="18" charset="0"/>
              </a:rPr>
              <a:t>From the statistical analysis it can be concluded that the best model for determining life expectancy is a linear regression model with the status of development, adult mortality, infant deaths, health expenditure as a percentage of GDP, Hepatitis B coverage, under-five deaths, Diphtheria immunization coverage, HIV/AIDS prevalence, income composition of resources, thinness in children aged 5-9 years, and schooling as significant explanatory variables.</a:t>
            </a:r>
          </a:p>
          <a:p>
            <a:pPr algn="just"/>
            <a:endParaRPr lang="en-US" sz="1400" dirty="0">
              <a:latin typeface="Times New Roman" panose="02020603050405020304" pitchFamily="18" charset="0"/>
              <a:ea typeface="+mn-lt"/>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ea typeface="+mn-lt"/>
                <a:cs typeface="Times New Roman" panose="02020603050405020304" pitchFamily="18" charset="0"/>
              </a:rPr>
              <a:t>For the first research question, small p-values indicate that the observed relationships between these variables and life expectancy are highly unlikely to have occurred by chance, the evidence strongly suggests that these health indicators and socio-economic factors are indeed significant determinants of life expectancy across different countries therefore rejecting the null hypothesis.</a:t>
            </a:r>
          </a:p>
          <a:p>
            <a:pPr algn="just"/>
            <a:endParaRPr lang="en-US" sz="1400" dirty="0">
              <a:latin typeface="Times New Roman" panose="02020603050405020304" pitchFamily="18" charset="0"/>
              <a:ea typeface="+mn-lt"/>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ea typeface="+mn-lt"/>
                <a:cs typeface="Times New Roman" panose="02020603050405020304" pitchFamily="18" charset="0"/>
              </a:rPr>
              <a:t>For the second research question, the level of education, represented by the "Schooling" variable, has a significant positive impact on life expectancy, even after controlling for economic status and health indicators. The p-value of 2.87e-05 for the "Schooling" variable indicates </a:t>
            </a:r>
            <a:r>
              <a:rPr lang="en-US" sz="1400" b="1" dirty="0">
                <a:latin typeface="Times New Roman" panose="02020603050405020304" pitchFamily="18" charset="0"/>
                <a:ea typeface="+mn-lt"/>
                <a:cs typeface="Times New Roman" panose="02020603050405020304" pitchFamily="18" charset="0"/>
              </a:rPr>
              <a:t>strong evidence against the null hypothesis</a:t>
            </a:r>
            <a:r>
              <a:rPr lang="en-US" sz="1400" dirty="0">
                <a:latin typeface="Times New Roman" panose="02020603050405020304" pitchFamily="18" charset="0"/>
                <a:ea typeface="+mn-lt"/>
                <a:cs typeface="Times New Roman" panose="02020603050405020304" pitchFamily="18" charset="0"/>
              </a:rPr>
              <a:t>, suggesting that education plays a crucial role in determining life expectancy, beyond the effects of other factors</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3494899"/>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4C018-6FE8-B489-5D5F-D373A5C0F543}"/>
              </a:ext>
            </a:extLst>
          </p:cNvPr>
          <p:cNvSpPr>
            <a:spLocks noGrp="1"/>
          </p:cNvSpPr>
          <p:nvPr>
            <p:ph type="title"/>
          </p:nvPr>
        </p:nvSpPr>
        <p:spPr>
          <a:xfrm>
            <a:off x="1905000" y="152400"/>
            <a:ext cx="7308717" cy="685264"/>
          </a:xfrm>
        </p:spPr>
        <p:txBody>
          <a:bodyPr>
            <a:normAutofit/>
          </a:bodyPr>
          <a:lstStyle/>
          <a:p>
            <a:pPr algn="ctr"/>
            <a:r>
              <a:rPr lang="en-US" sz="3601" b="1" dirty="0">
                <a:latin typeface="Times New Roman" panose="02020603050405020304" pitchFamily="18" charset="0"/>
                <a:cs typeface="Times New Roman" panose="02020603050405020304" pitchFamily="18" charset="0"/>
              </a:rPr>
              <a:t>reference</a:t>
            </a:r>
          </a:p>
        </p:txBody>
      </p:sp>
      <p:sp>
        <p:nvSpPr>
          <p:cNvPr id="3" name="Content Placeholder 2">
            <a:extLst>
              <a:ext uri="{FF2B5EF4-FFF2-40B4-BE49-F238E27FC236}">
                <a16:creationId xmlns:a16="http://schemas.microsoft.com/office/drawing/2014/main" id="{F8A614AB-1DEE-3B5D-384B-7D258A1590E0}"/>
              </a:ext>
            </a:extLst>
          </p:cNvPr>
          <p:cNvSpPr>
            <a:spLocks noGrp="1"/>
          </p:cNvSpPr>
          <p:nvPr>
            <p:ph idx="1"/>
          </p:nvPr>
        </p:nvSpPr>
        <p:spPr>
          <a:xfrm>
            <a:off x="228600" y="990600"/>
            <a:ext cx="11639682" cy="4653699"/>
          </a:xfrm>
        </p:spPr>
        <p:txBody>
          <a:bodyPr vert="horz" lIns="91440" tIns="45720" rIns="91440" bIns="45720" rtlCol="0">
            <a:normAutofit/>
          </a:bodyPr>
          <a:lstStyle/>
          <a:p>
            <a:pPr marL="45733" indent="-457200">
              <a:buNone/>
            </a:pPr>
            <a:endParaRPr lang="en-US" altLang="en-US" sz="1400" dirty="0">
              <a:latin typeface="Times New Roman" panose="02020603050405020304" pitchFamily="18" charset="0"/>
              <a:cs typeface="Times New Roman" panose="02020603050405020304" pitchFamily="18" charset="0"/>
            </a:endParaRPr>
          </a:p>
          <a:p>
            <a:pPr marL="0" lvl="0" indent="-457200" defTabSz="914400" eaLnBrk="0" fontAlgn="base" hangingPunct="0">
              <a:lnSpc>
                <a:spcPct val="200000"/>
              </a:lnSpc>
              <a:spcBef>
                <a:spcPct val="0"/>
              </a:spcBef>
              <a:spcAft>
                <a:spcPct val="0"/>
              </a:spcAft>
              <a:buClrTx/>
              <a:buSzTx/>
              <a:buNone/>
            </a:pPr>
            <a:r>
              <a:rPr lang="en-US" altLang="en-US" sz="1400" dirty="0">
                <a:latin typeface="Times New Roman" panose="02020603050405020304" pitchFamily="18" charset="0"/>
                <a:cs typeface="Times New Roman" panose="02020603050405020304" pitchFamily="18" charset="0"/>
              </a:rPr>
              <a:t>Freeman, T., </a:t>
            </a:r>
            <a:r>
              <a:rPr lang="en-US" altLang="en-US" sz="1400" dirty="0" err="1">
                <a:latin typeface="Times New Roman" panose="02020603050405020304" pitchFamily="18" charset="0"/>
                <a:cs typeface="Times New Roman" panose="02020603050405020304" pitchFamily="18" charset="0"/>
              </a:rPr>
              <a:t>Gesesew</a:t>
            </a:r>
            <a:r>
              <a:rPr lang="en-US" altLang="en-US" sz="1400" dirty="0">
                <a:latin typeface="Times New Roman" panose="02020603050405020304" pitchFamily="18" charset="0"/>
                <a:cs typeface="Times New Roman" panose="02020603050405020304" pitchFamily="18" charset="0"/>
              </a:rPr>
              <a:t>, H. A., Bambra, C., </a:t>
            </a:r>
            <a:r>
              <a:rPr lang="en-US" altLang="en-US" sz="1400" dirty="0" err="1">
                <a:latin typeface="Times New Roman" panose="02020603050405020304" pitchFamily="18" charset="0"/>
                <a:cs typeface="Times New Roman" panose="02020603050405020304" pitchFamily="18" charset="0"/>
              </a:rPr>
              <a:t>Giugliani</a:t>
            </a:r>
            <a:r>
              <a:rPr lang="en-US" altLang="en-US" sz="1400" dirty="0">
                <a:latin typeface="Times New Roman" panose="02020603050405020304" pitchFamily="18" charset="0"/>
                <a:cs typeface="Times New Roman" panose="02020603050405020304" pitchFamily="18" charset="0"/>
              </a:rPr>
              <a:t>, E. R. J., Popay, J., Sanders, D., </a:t>
            </a:r>
            <a:r>
              <a:rPr lang="en-US" altLang="en-US" sz="1400" dirty="0" err="1">
                <a:latin typeface="Times New Roman" panose="02020603050405020304" pitchFamily="18" charset="0"/>
                <a:cs typeface="Times New Roman" panose="02020603050405020304" pitchFamily="18" charset="0"/>
              </a:rPr>
              <a:t>Macinko</a:t>
            </a:r>
            <a:r>
              <a:rPr lang="en-US" altLang="en-US" sz="1400" dirty="0">
                <a:latin typeface="Times New Roman" panose="02020603050405020304" pitchFamily="18" charset="0"/>
                <a:cs typeface="Times New Roman" panose="02020603050405020304" pitchFamily="18" charset="0"/>
              </a:rPr>
              <a:t>, J., </a:t>
            </a:r>
            <a:r>
              <a:rPr lang="en-US" altLang="en-US" sz="1400" dirty="0" err="1">
                <a:latin typeface="Times New Roman" panose="02020603050405020304" pitchFamily="18" charset="0"/>
                <a:cs typeface="Times New Roman" panose="02020603050405020304" pitchFamily="18" charset="0"/>
              </a:rPr>
              <a:t>Musolino</a:t>
            </a:r>
            <a:r>
              <a:rPr lang="en-US" altLang="en-US" sz="1400" dirty="0">
                <a:latin typeface="Times New Roman" panose="02020603050405020304" pitchFamily="18" charset="0"/>
                <a:cs typeface="Times New Roman" panose="02020603050405020304" pitchFamily="18" charset="0"/>
              </a:rPr>
              <a:t>, C., &amp; Baum, F. (2020). Why do some countries do 	better or worse in life expectancy relative to income? An analysis of Brazil, Ethiopia, and the United States of America. </a:t>
            </a:r>
            <a:r>
              <a:rPr lang="en-US" altLang="en-US" sz="1400" i="1" dirty="0">
                <a:latin typeface="Times New Roman" panose="02020603050405020304" pitchFamily="18" charset="0"/>
                <a:cs typeface="Times New Roman" panose="02020603050405020304" pitchFamily="18" charset="0"/>
              </a:rPr>
              <a:t>International Journal for 	Equity in Health</a:t>
            </a:r>
            <a:r>
              <a:rPr lang="en-US" altLang="en-US" sz="1400" dirty="0">
                <a:latin typeface="Times New Roman" panose="02020603050405020304" pitchFamily="18" charset="0"/>
                <a:cs typeface="Times New Roman" panose="02020603050405020304" pitchFamily="18" charset="0"/>
              </a:rPr>
              <a:t>, </a:t>
            </a:r>
            <a:r>
              <a:rPr lang="en-US" altLang="en-US" sz="1400" i="1" dirty="0">
                <a:latin typeface="Times New Roman" panose="02020603050405020304" pitchFamily="18" charset="0"/>
                <a:cs typeface="Times New Roman" panose="02020603050405020304" pitchFamily="18" charset="0"/>
              </a:rPr>
              <a:t>19</a:t>
            </a:r>
            <a:r>
              <a:rPr lang="en-US" altLang="en-US" sz="1400" dirty="0">
                <a:latin typeface="Times New Roman" panose="02020603050405020304" pitchFamily="18" charset="0"/>
                <a:cs typeface="Times New Roman" panose="02020603050405020304" pitchFamily="18" charset="0"/>
              </a:rPr>
              <a:t>(1). https://doi.org/10.1186/s12939-020-01315-z</a:t>
            </a:r>
          </a:p>
          <a:p>
            <a:pPr marL="0" lvl="0" indent="-457200" defTabSz="914400" eaLnBrk="0" fontAlgn="base" hangingPunct="0">
              <a:lnSpc>
                <a:spcPct val="200000"/>
              </a:lnSpc>
              <a:spcBef>
                <a:spcPct val="0"/>
              </a:spcBef>
              <a:spcAft>
                <a:spcPct val="0"/>
              </a:spcAft>
              <a:buClrTx/>
              <a:buSzTx/>
              <a:buNone/>
            </a:pPr>
            <a:endParaRPr lang="en-US" altLang="en-US" sz="900" dirty="0">
              <a:latin typeface="Times New Roman" panose="02020603050405020304" pitchFamily="18" charset="0"/>
              <a:cs typeface="Times New Roman" panose="02020603050405020304" pitchFamily="18" charset="0"/>
            </a:endParaRPr>
          </a:p>
          <a:p>
            <a:pPr marL="0" lvl="0" indent="-457200" defTabSz="914400" eaLnBrk="0" fontAlgn="base" hangingPunct="0">
              <a:lnSpc>
                <a:spcPct val="200000"/>
              </a:lnSpc>
              <a:spcBef>
                <a:spcPct val="0"/>
              </a:spcBef>
              <a:spcAft>
                <a:spcPct val="0"/>
              </a:spcAft>
              <a:buClrTx/>
              <a:buSzTx/>
              <a:buNone/>
            </a:pPr>
            <a:r>
              <a:rPr lang="en-US" altLang="en-US" sz="1400" dirty="0" err="1">
                <a:latin typeface="Times New Roman" panose="02020603050405020304" pitchFamily="18" charset="0"/>
                <a:cs typeface="Times New Roman" panose="02020603050405020304" pitchFamily="18" charset="0"/>
              </a:rPr>
              <a:t>Rogoz</a:t>
            </a:r>
            <a:r>
              <a:rPr lang="en-US" altLang="en-US" sz="1400" dirty="0">
                <a:latin typeface="Times New Roman" panose="02020603050405020304" pitchFamily="18" charset="0"/>
                <a:cs typeface="Times New Roman" panose="02020603050405020304" pitchFamily="18" charset="0"/>
              </a:rPr>
              <a:t>, A. T. M., </a:t>
            </a:r>
            <a:r>
              <a:rPr lang="en-US" altLang="en-US" sz="1400" dirty="0" err="1">
                <a:latin typeface="Times New Roman" panose="02020603050405020304" pitchFamily="18" charset="0"/>
                <a:cs typeface="Times New Roman" panose="02020603050405020304" pitchFamily="18" charset="0"/>
              </a:rPr>
              <a:t>Sart</a:t>
            </a:r>
            <a:r>
              <a:rPr lang="en-US" altLang="en-US" sz="1400" dirty="0">
                <a:latin typeface="Times New Roman" panose="02020603050405020304" pitchFamily="18" charset="0"/>
                <a:cs typeface="Times New Roman" panose="02020603050405020304" pitchFamily="18" charset="0"/>
              </a:rPr>
              <a:t>, G., Bayar, Y., &amp; </a:t>
            </a:r>
            <a:r>
              <a:rPr lang="en-US" altLang="en-US" sz="1400" dirty="0" err="1">
                <a:latin typeface="Times New Roman" panose="02020603050405020304" pitchFamily="18" charset="0"/>
                <a:cs typeface="Times New Roman" panose="02020603050405020304" pitchFamily="18" charset="0"/>
              </a:rPr>
              <a:t>Gavriletea</a:t>
            </a:r>
            <a:r>
              <a:rPr lang="en-US" altLang="en-US" sz="1400" dirty="0">
                <a:latin typeface="Times New Roman" panose="02020603050405020304" pitchFamily="18" charset="0"/>
                <a:cs typeface="Times New Roman" panose="02020603050405020304" pitchFamily="18" charset="0"/>
              </a:rPr>
              <a:t>, M. D. (2022). Impact of economic freedom and educational attainment on life expectancy: evidence from the 	new EU member states. </a:t>
            </a:r>
            <a:r>
              <a:rPr lang="en-US" altLang="en-US" sz="1400" i="1" dirty="0">
                <a:latin typeface="Times New Roman" panose="02020603050405020304" pitchFamily="18" charset="0"/>
                <a:cs typeface="Times New Roman" panose="02020603050405020304" pitchFamily="18" charset="0"/>
              </a:rPr>
              <a:t>Frontiers in Public Health</a:t>
            </a:r>
            <a:r>
              <a:rPr lang="en-US" altLang="en-US" sz="1400" dirty="0">
                <a:latin typeface="Times New Roman" panose="02020603050405020304" pitchFamily="18" charset="0"/>
                <a:cs typeface="Times New Roman" panose="02020603050405020304" pitchFamily="18" charset="0"/>
              </a:rPr>
              <a:t>, </a:t>
            </a:r>
            <a:r>
              <a:rPr lang="en-US" altLang="en-US" sz="1400" i="1" dirty="0">
                <a:latin typeface="Times New Roman" panose="02020603050405020304" pitchFamily="18" charset="0"/>
                <a:cs typeface="Times New Roman" panose="02020603050405020304" pitchFamily="18" charset="0"/>
              </a:rPr>
              <a:t>10</a:t>
            </a:r>
            <a:r>
              <a:rPr lang="en-US" altLang="en-US" sz="1400" dirty="0">
                <a:latin typeface="Times New Roman" panose="02020603050405020304" pitchFamily="18" charset="0"/>
                <a:cs typeface="Times New Roman" panose="02020603050405020304" pitchFamily="18" charset="0"/>
              </a:rPr>
              <a:t>. https://doi.org/10.3389/fpubh.2022.907138</a:t>
            </a:r>
          </a:p>
          <a:p>
            <a:pPr marL="0" lvl="0" indent="-457200" defTabSz="914400" eaLnBrk="0" fontAlgn="base" hangingPunct="0">
              <a:lnSpc>
                <a:spcPct val="200000"/>
              </a:lnSpc>
              <a:spcBef>
                <a:spcPct val="0"/>
              </a:spcBef>
              <a:spcAft>
                <a:spcPct val="0"/>
              </a:spcAft>
              <a:buClrTx/>
              <a:buSzTx/>
              <a:buNone/>
            </a:pPr>
            <a:endParaRPr lang="en-US" altLang="en-US" sz="900" dirty="0">
              <a:latin typeface="Times New Roman" panose="02020603050405020304" pitchFamily="18" charset="0"/>
              <a:cs typeface="Times New Roman" panose="02020603050405020304" pitchFamily="18" charset="0"/>
            </a:endParaRPr>
          </a:p>
          <a:p>
            <a:pPr marL="0" lvl="0" indent="-457200" defTabSz="914400" eaLnBrk="0" fontAlgn="base" hangingPunct="0">
              <a:lnSpc>
                <a:spcPct val="200000"/>
              </a:lnSpc>
              <a:spcBef>
                <a:spcPct val="0"/>
              </a:spcBef>
              <a:spcAft>
                <a:spcPct val="0"/>
              </a:spcAft>
              <a:buClrTx/>
              <a:buSzTx/>
              <a:buNone/>
            </a:pPr>
            <a:r>
              <a:rPr lang="en-US" altLang="en-US" sz="1400" dirty="0">
                <a:latin typeface="Times New Roman" panose="02020603050405020304" pitchFamily="18" charset="0"/>
                <a:cs typeface="Times New Roman" panose="02020603050405020304" pitchFamily="18" charset="0"/>
              </a:rPr>
              <a:t>Singh, G. K., &amp; Lee, H. (2020). Marked disparities in life expectancy by education, poverty level, occupation, and housing tenure in the United States, 1997-	2014. </a:t>
            </a:r>
            <a:r>
              <a:rPr lang="en-US" altLang="en-US" sz="1400" i="1" dirty="0">
                <a:latin typeface="Times New Roman" panose="02020603050405020304" pitchFamily="18" charset="0"/>
                <a:cs typeface="Times New Roman" panose="02020603050405020304" pitchFamily="18" charset="0"/>
              </a:rPr>
              <a:t>International Journal of MCH and AIDS</a:t>
            </a:r>
            <a:r>
              <a:rPr lang="en-US" altLang="en-US" sz="1400" dirty="0">
                <a:latin typeface="Times New Roman" panose="02020603050405020304" pitchFamily="18" charset="0"/>
                <a:cs typeface="Times New Roman" panose="02020603050405020304" pitchFamily="18" charset="0"/>
              </a:rPr>
              <a:t>, </a:t>
            </a:r>
            <a:r>
              <a:rPr lang="en-US" altLang="en-US" sz="1400" i="1" dirty="0">
                <a:latin typeface="Times New Roman" panose="02020603050405020304" pitchFamily="18" charset="0"/>
                <a:cs typeface="Times New Roman" panose="02020603050405020304" pitchFamily="18" charset="0"/>
              </a:rPr>
              <a:t>10</a:t>
            </a:r>
            <a:r>
              <a:rPr lang="en-US" altLang="en-US" sz="1400" dirty="0">
                <a:latin typeface="Times New Roman" panose="02020603050405020304" pitchFamily="18" charset="0"/>
                <a:cs typeface="Times New Roman" panose="02020603050405020304" pitchFamily="18" charset="0"/>
              </a:rPr>
              <a:t>(1), 7–18. https://doi.org/10.21106/ijma.402</a:t>
            </a:r>
            <a:endParaRPr lang="en-US" altLang="en-US" sz="2000" dirty="0">
              <a:latin typeface="Times New Roman" panose="02020603050405020304" pitchFamily="18" charset="0"/>
              <a:cs typeface="Times New Roman" panose="02020603050405020304" pitchFamily="18" charset="0"/>
            </a:endParaRPr>
          </a:p>
          <a:p>
            <a:pPr marL="45733" indent="-457200">
              <a:lnSpc>
                <a:spcPct val="200000"/>
              </a:lnSpc>
              <a:buNone/>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marL="45733" indent="-457200">
              <a:buNone/>
            </a:pPr>
            <a:endParaRPr lang="en-US" sz="14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55370952"/>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4C018-6FE8-B489-5D5F-D373A5C0F543}"/>
              </a:ext>
            </a:extLst>
          </p:cNvPr>
          <p:cNvSpPr>
            <a:spLocks noGrp="1"/>
          </p:cNvSpPr>
          <p:nvPr>
            <p:ph type="title"/>
          </p:nvPr>
        </p:nvSpPr>
        <p:spPr>
          <a:xfrm>
            <a:off x="1905000" y="32220"/>
            <a:ext cx="7308717" cy="685264"/>
          </a:xfrm>
        </p:spPr>
        <p:txBody>
          <a:bodyPr>
            <a:normAutofit/>
          </a:bodyPr>
          <a:lstStyle/>
          <a:p>
            <a:pPr algn="ctr"/>
            <a:r>
              <a:rPr lang="en-US" sz="3601" b="1" dirty="0">
                <a:latin typeface="Times New Roman" panose="02020603050405020304" pitchFamily="18" charset="0"/>
                <a:cs typeface="Times New Roman" panose="02020603050405020304" pitchFamily="18" charset="0"/>
              </a:rPr>
              <a:t>Appendix</a:t>
            </a:r>
          </a:p>
        </p:txBody>
      </p:sp>
      <p:pic>
        <p:nvPicPr>
          <p:cNvPr id="7" name="Picture 6" descr="A screenshot of a computer">
            <a:extLst>
              <a:ext uri="{FF2B5EF4-FFF2-40B4-BE49-F238E27FC236}">
                <a16:creationId xmlns:a16="http://schemas.microsoft.com/office/drawing/2014/main" id="{5457E2C4-C264-7472-5D4C-BDA7299F4A78}"/>
              </a:ext>
            </a:extLst>
          </p:cNvPr>
          <p:cNvPicPr>
            <a:picLocks noChangeAspect="1"/>
          </p:cNvPicPr>
          <p:nvPr/>
        </p:nvPicPr>
        <p:blipFill rotWithShape="1">
          <a:blip r:embed="rId2">
            <a:extLst>
              <a:ext uri="{28A0092B-C50C-407E-A947-70E740481C1C}">
                <a14:useLocalDpi xmlns:a14="http://schemas.microsoft.com/office/drawing/2010/main" val="0"/>
              </a:ext>
            </a:extLst>
          </a:blip>
          <a:srcRect r="30253"/>
          <a:stretch/>
        </p:blipFill>
        <p:spPr>
          <a:xfrm>
            <a:off x="100594" y="589147"/>
            <a:ext cx="4852405" cy="299225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331F6E9-79DF-1773-42F6-2609A4B5AF1E}"/>
              </a:ext>
            </a:extLst>
          </p:cNvPr>
          <p:cNvPicPr>
            <a:picLocks noChangeAspect="1"/>
          </p:cNvPicPr>
          <p:nvPr/>
        </p:nvPicPr>
        <p:blipFill rotWithShape="1">
          <a:blip r:embed="rId3">
            <a:extLst>
              <a:ext uri="{28A0092B-C50C-407E-A947-70E740481C1C}">
                <a14:useLocalDpi xmlns:a14="http://schemas.microsoft.com/office/drawing/2010/main" val="0"/>
              </a:ext>
            </a:extLst>
          </a:blip>
          <a:srcRect r="43885"/>
          <a:stretch/>
        </p:blipFill>
        <p:spPr>
          <a:xfrm>
            <a:off x="6072315" y="589147"/>
            <a:ext cx="5510085" cy="299225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90BAC8CE-D2B0-A180-71E7-450BCE37177E}"/>
              </a:ext>
            </a:extLst>
          </p:cNvPr>
          <p:cNvPicPr>
            <a:picLocks noChangeAspect="1"/>
          </p:cNvPicPr>
          <p:nvPr/>
        </p:nvPicPr>
        <p:blipFill rotWithShape="1">
          <a:blip r:embed="rId4">
            <a:extLst>
              <a:ext uri="{28A0092B-C50C-407E-A947-70E740481C1C}">
                <a14:useLocalDpi xmlns:a14="http://schemas.microsoft.com/office/drawing/2010/main" val="0"/>
              </a:ext>
            </a:extLst>
          </a:blip>
          <a:srcRect r="29733"/>
          <a:stretch/>
        </p:blipFill>
        <p:spPr>
          <a:xfrm>
            <a:off x="0" y="3683502"/>
            <a:ext cx="4952999" cy="3030724"/>
          </a:xfrm>
          <a:prstGeom prst="rect">
            <a:avLst/>
          </a:prstGeom>
        </p:spPr>
      </p:pic>
      <p:pic>
        <p:nvPicPr>
          <p:cNvPr id="13" name="Picture 12" descr="A screenshot of a computer">
            <a:extLst>
              <a:ext uri="{FF2B5EF4-FFF2-40B4-BE49-F238E27FC236}">
                <a16:creationId xmlns:a16="http://schemas.microsoft.com/office/drawing/2014/main" id="{E8A12198-2E98-ECC5-AF9B-C8602C1F8D4D}"/>
              </a:ext>
            </a:extLst>
          </p:cNvPr>
          <p:cNvPicPr>
            <a:picLocks noChangeAspect="1"/>
          </p:cNvPicPr>
          <p:nvPr/>
        </p:nvPicPr>
        <p:blipFill rotWithShape="1">
          <a:blip r:embed="rId5">
            <a:extLst>
              <a:ext uri="{28A0092B-C50C-407E-A947-70E740481C1C}">
                <a14:useLocalDpi xmlns:a14="http://schemas.microsoft.com/office/drawing/2010/main" val="0"/>
              </a:ext>
            </a:extLst>
          </a:blip>
          <a:srcRect r="24707"/>
          <a:stretch/>
        </p:blipFill>
        <p:spPr>
          <a:xfrm>
            <a:off x="6093125" y="3683502"/>
            <a:ext cx="5510084" cy="3030724"/>
          </a:xfrm>
          <a:prstGeom prst="rect">
            <a:avLst/>
          </a:prstGeom>
        </p:spPr>
      </p:pic>
    </p:spTree>
    <p:extLst>
      <p:ext uri="{BB962C8B-B14F-4D97-AF65-F5344CB8AC3E}">
        <p14:creationId xmlns:p14="http://schemas.microsoft.com/office/powerpoint/2010/main" val="259844597"/>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4C018-6FE8-B489-5D5F-D373A5C0F543}"/>
              </a:ext>
            </a:extLst>
          </p:cNvPr>
          <p:cNvSpPr>
            <a:spLocks noGrp="1"/>
          </p:cNvSpPr>
          <p:nvPr>
            <p:ph type="title"/>
          </p:nvPr>
        </p:nvSpPr>
        <p:spPr>
          <a:xfrm>
            <a:off x="1905000" y="32220"/>
            <a:ext cx="7308717" cy="685264"/>
          </a:xfrm>
        </p:spPr>
        <p:txBody>
          <a:bodyPr>
            <a:normAutofit/>
          </a:bodyPr>
          <a:lstStyle/>
          <a:p>
            <a:pPr algn="ctr"/>
            <a:r>
              <a:rPr lang="en-US" sz="3601" b="1" dirty="0">
                <a:latin typeface="Times New Roman" panose="02020603050405020304" pitchFamily="18" charset="0"/>
                <a:cs typeface="Times New Roman" panose="02020603050405020304" pitchFamily="18" charset="0"/>
              </a:rPr>
              <a:t>Appendix</a:t>
            </a:r>
          </a:p>
        </p:txBody>
      </p:sp>
      <p:pic>
        <p:nvPicPr>
          <p:cNvPr id="4" name="Picture 3" descr="A screenshot of a computer code">
            <a:extLst>
              <a:ext uri="{FF2B5EF4-FFF2-40B4-BE49-F238E27FC236}">
                <a16:creationId xmlns:a16="http://schemas.microsoft.com/office/drawing/2014/main" id="{15DA0EDF-2470-B323-31E2-BD742A5B461D}"/>
              </a:ext>
            </a:extLst>
          </p:cNvPr>
          <p:cNvPicPr>
            <a:picLocks noChangeAspect="1"/>
          </p:cNvPicPr>
          <p:nvPr/>
        </p:nvPicPr>
        <p:blipFill rotWithShape="1">
          <a:blip r:embed="rId2">
            <a:extLst>
              <a:ext uri="{28A0092B-C50C-407E-A947-70E740481C1C}">
                <a14:useLocalDpi xmlns:a14="http://schemas.microsoft.com/office/drawing/2010/main" val="0"/>
              </a:ext>
            </a:extLst>
          </a:blip>
          <a:srcRect r="35602"/>
          <a:stretch/>
        </p:blipFill>
        <p:spPr>
          <a:xfrm>
            <a:off x="76200" y="643826"/>
            <a:ext cx="3870530" cy="2808394"/>
          </a:xfrm>
          <a:prstGeom prst="rect">
            <a:avLst/>
          </a:prstGeom>
        </p:spPr>
      </p:pic>
      <p:pic>
        <p:nvPicPr>
          <p:cNvPr id="6" name="Picture 5" descr="A screenshot of a computer program">
            <a:extLst>
              <a:ext uri="{FF2B5EF4-FFF2-40B4-BE49-F238E27FC236}">
                <a16:creationId xmlns:a16="http://schemas.microsoft.com/office/drawing/2014/main" id="{8A729A09-5EBD-7CB2-9FC4-D4AD4A4139A3}"/>
              </a:ext>
            </a:extLst>
          </p:cNvPr>
          <p:cNvPicPr>
            <a:picLocks noChangeAspect="1"/>
          </p:cNvPicPr>
          <p:nvPr/>
        </p:nvPicPr>
        <p:blipFill rotWithShape="1">
          <a:blip r:embed="rId3">
            <a:extLst>
              <a:ext uri="{28A0092B-C50C-407E-A947-70E740481C1C}">
                <a14:useLocalDpi xmlns:a14="http://schemas.microsoft.com/office/drawing/2010/main" val="0"/>
              </a:ext>
            </a:extLst>
          </a:blip>
          <a:srcRect r="23988"/>
          <a:stretch/>
        </p:blipFill>
        <p:spPr>
          <a:xfrm>
            <a:off x="4419600" y="643825"/>
            <a:ext cx="3505200" cy="2808395"/>
          </a:xfrm>
          <a:prstGeom prst="rect">
            <a:avLst/>
          </a:prstGeom>
        </p:spPr>
      </p:pic>
      <p:pic>
        <p:nvPicPr>
          <p:cNvPr id="10" name="Picture 9" descr="A screenshot of a computer">
            <a:extLst>
              <a:ext uri="{FF2B5EF4-FFF2-40B4-BE49-F238E27FC236}">
                <a16:creationId xmlns:a16="http://schemas.microsoft.com/office/drawing/2014/main" id="{94F2F7DF-C144-8F27-050D-34077FA6E35E}"/>
              </a:ext>
            </a:extLst>
          </p:cNvPr>
          <p:cNvPicPr>
            <a:picLocks noChangeAspect="1"/>
          </p:cNvPicPr>
          <p:nvPr/>
        </p:nvPicPr>
        <p:blipFill rotWithShape="1">
          <a:blip r:embed="rId4">
            <a:extLst>
              <a:ext uri="{28A0092B-C50C-407E-A947-70E740481C1C}">
                <a14:useLocalDpi xmlns:a14="http://schemas.microsoft.com/office/drawing/2010/main" val="0"/>
              </a:ext>
            </a:extLst>
          </a:blip>
          <a:srcRect r="11328"/>
          <a:stretch/>
        </p:blipFill>
        <p:spPr>
          <a:xfrm>
            <a:off x="76200" y="3580822"/>
            <a:ext cx="3870530" cy="3155893"/>
          </a:xfrm>
          <a:prstGeom prst="rect">
            <a:avLst/>
          </a:prstGeom>
        </p:spPr>
      </p:pic>
      <p:pic>
        <p:nvPicPr>
          <p:cNvPr id="14" name="Picture 13" descr="A screenshot of a computer program">
            <a:extLst>
              <a:ext uri="{FF2B5EF4-FFF2-40B4-BE49-F238E27FC236}">
                <a16:creationId xmlns:a16="http://schemas.microsoft.com/office/drawing/2014/main" id="{938246B3-8776-E1A9-ECC0-8A1023242337}"/>
              </a:ext>
            </a:extLst>
          </p:cNvPr>
          <p:cNvPicPr>
            <a:picLocks noChangeAspect="1"/>
          </p:cNvPicPr>
          <p:nvPr/>
        </p:nvPicPr>
        <p:blipFill rotWithShape="1">
          <a:blip r:embed="rId5">
            <a:extLst>
              <a:ext uri="{28A0092B-C50C-407E-A947-70E740481C1C}">
                <a14:useLocalDpi xmlns:a14="http://schemas.microsoft.com/office/drawing/2010/main" val="0"/>
              </a:ext>
            </a:extLst>
          </a:blip>
          <a:srcRect r="47697"/>
          <a:stretch/>
        </p:blipFill>
        <p:spPr>
          <a:xfrm>
            <a:off x="8458202" y="601914"/>
            <a:ext cx="3431293" cy="2850306"/>
          </a:xfrm>
          <a:prstGeom prst="rect">
            <a:avLst/>
          </a:prstGeom>
        </p:spPr>
      </p:pic>
      <p:pic>
        <p:nvPicPr>
          <p:cNvPr id="16" name="Picture 15" descr="A screenshot of a computer">
            <a:extLst>
              <a:ext uri="{FF2B5EF4-FFF2-40B4-BE49-F238E27FC236}">
                <a16:creationId xmlns:a16="http://schemas.microsoft.com/office/drawing/2014/main" id="{01CAF78A-C75A-79F7-32E7-FEA942F668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3400" y="3580822"/>
            <a:ext cx="6203830" cy="3233861"/>
          </a:xfrm>
          <a:prstGeom prst="rect">
            <a:avLst/>
          </a:prstGeom>
        </p:spPr>
      </p:pic>
    </p:spTree>
    <p:extLst>
      <p:ext uri="{BB962C8B-B14F-4D97-AF65-F5344CB8AC3E}">
        <p14:creationId xmlns:p14="http://schemas.microsoft.com/office/powerpoint/2010/main" val="3817576466"/>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4C018-6FE8-B489-5D5F-D373A5C0F543}"/>
              </a:ext>
            </a:extLst>
          </p:cNvPr>
          <p:cNvSpPr>
            <a:spLocks noGrp="1"/>
          </p:cNvSpPr>
          <p:nvPr>
            <p:ph type="title"/>
          </p:nvPr>
        </p:nvSpPr>
        <p:spPr>
          <a:xfrm>
            <a:off x="1905000" y="32220"/>
            <a:ext cx="7308717" cy="685264"/>
          </a:xfrm>
        </p:spPr>
        <p:txBody>
          <a:bodyPr>
            <a:normAutofit/>
          </a:bodyPr>
          <a:lstStyle/>
          <a:p>
            <a:pPr algn="ctr"/>
            <a:r>
              <a:rPr lang="en-US" sz="3601" b="1" dirty="0">
                <a:latin typeface="Times New Roman" panose="02020603050405020304" pitchFamily="18" charset="0"/>
                <a:cs typeface="Times New Roman" panose="02020603050405020304" pitchFamily="18" charset="0"/>
              </a:rPr>
              <a:t>Appendix</a:t>
            </a:r>
          </a:p>
        </p:txBody>
      </p:sp>
      <p:pic>
        <p:nvPicPr>
          <p:cNvPr id="4" name="Picture 3" descr="A screenshot of a computer">
            <a:extLst>
              <a:ext uri="{FF2B5EF4-FFF2-40B4-BE49-F238E27FC236}">
                <a16:creationId xmlns:a16="http://schemas.microsoft.com/office/drawing/2014/main" id="{AD0F4F9F-0256-4248-58BD-916799580F34}"/>
              </a:ext>
            </a:extLst>
          </p:cNvPr>
          <p:cNvPicPr>
            <a:picLocks noChangeAspect="1"/>
          </p:cNvPicPr>
          <p:nvPr/>
        </p:nvPicPr>
        <p:blipFill rotWithShape="1">
          <a:blip r:embed="rId2">
            <a:extLst>
              <a:ext uri="{28A0092B-C50C-407E-A947-70E740481C1C}">
                <a14:useLocalDpi xmlns:a14="http://schemas.microsoft.com/office/drawing/2010/main" val="0"/>
              </a:ext>
            </a:extLst>
          </a:blip>
          <a:srcRect r="39092"/>
          <a:stretch/>
        </p:blipFill>
        <p:spPr>
          <a:xfrm>
            <a:off x="76200" y="717484"/>
            <a:ext cx="4274480" cy="2559117"/>
          </a:xfrm>
          <a:prstGeom prst="rect">
            <a:avLst/>
          </a:prstGeom>
        </p:spPr>
      </p:pic>
      <p:pic>
        <p:nvPicPr>
          <p:cNvPr id="6" name="Picture 5" descr="A screenshot of a computer program">
            <a:extLst>
              <a:ext uri="{FF2B5EF4-FFF2-40B4-BE49-F238E27FC236}">
                <a16:creationId xmlns:a16="http://schemas.microsoft.com/office/drawing/2014/main" id="{CD0618EB-E2C8-4306-9537-48963088DDA7}"/>
              </a:ext>
            </a:extLst>
          </p:cNvPr>
          <p:cNvPicPr>
            <a:picLocks noChangeAspect="1"/>
          </p:cNvPicPr>
          <p:nvPr/>
        </p:nvPicPr>
        <p:blipFill rotWithShape="1">
          <a:blip r:embed="rId3">
            <a:extLst>
              <a:ext uri="{28A0092B-C50C-407E-A947-70E740481C1C}">
                <a14:useLocalDpi xmlns:a14="http://schemas.microsoft.com/office/drawing/2010/main" val="0"/>
              </a:ext>
            </a:extLst>
          </a:blip>
          <a:srcRect r="41719"/>
          <a:stretch/>
        </p:blipFill>
        <p:spPr>
          <a:xfrm>
            <a:off x="7162800" y="761500"/>
            <a:ext cx="3962400" cy="2515101"/>
          </a:xfrm>
          <a:prstGeom prst="rect">
            <a:avLst/>
          </a:prstGeom>
        </p:spPr>
      </p:pic>
      <p:pic>
        <p:nvPicPr>
          <p:cNvPr id="10" name="Picture 9" descr="A screenshot of a computer">
            <a:extLst>
              <a:ext uri="{FF2B5EF4-FFF2-40B4-BE49-F238E27FC236}">
                <a16:creationId xmlns:a16="http://schemas.microsoft.com/office/drawing/2014/main" id="{5B134219-703F-0974-B9B2-421CA99D7B8D}"/>
              </a:ext>
            </a:extLst>
          </p:cNvPr>
          <p:cNvPicPr>
            <a:picLocks noChangeAspect="1"/>
          </p:cNvPicPr>
          <p:nvPr/>
        </p:nvPicPr>
        <p:blipFill rotWithShape="1">
          <a:blip r:embed="rId4">
            <a:extLst>
              <a:ext uri="{28A0092B-C50C-407E-A947-70E740481C1C}">
                <a14:useLocalDpi xmlns:a14="http://schemas.microsoft.com/office/drawing/2010/main" val="0"/>
              </a:ext>
            </a:extLst>
          </a:blip>
          <a:srcRect l="-1" r="42238"/>
          <a:stretch/>
        </p:blipFill>
        <p:spPr>
          <a:xfrm>
            <a:off x="76200" y="3545150"/>
            <a:ext cx="4274480" cy="3160450"/>
          </a:xfrm>
          <a:prstGeom prst="rect">
            <a:avLst/>
          </a:prstGeom>
        </p:spPr>
      </p:pic>
      <p:pic>
        <p:nvPicPr>
          <p:cNvPr id="14" name="Picture 13" descr="A screenshot of a computer">
            <a:extLst>
              <a:ext uri="{FF2B5EF4-FFF2-40B4-BE49-F238E27FC236}">
                <a16:creationId xmlns:a16="http://schemas.microsoft.com/office/drawing/2014/main" id="{B6BC8DC9-F120-1DFA-276A-71412210239D}"/>
              </a:ext>
            </a:extLst>
          </p:cNvPr>
          <p:cNvPicPr>
            <a:picLocks noChangeAspect="1"/>
          </p:cNvPicPr>
          <p:nvPr/>
        </p:nvPicPr>
        <p:blipFill rotWithShape="1">
          <a:blip r:embed="rId5">
            <a:extLst>
              <a:ext uri="{28A0092B-C50C-407E-A947-70E740481C1C}">
                <a14:useLocalDpi xmlns:a14="http://schemas.microsoft.com/office/drawing/2010/main" val="0"/>
              </a:ext>
            </a:extLst>
          </a:blip>
          <a:srcRect r="40670"/>
          <a:stretch/>
        </p:blipFill>
        <p:spPr>
          <a:xfrm>
            <a:off x="4572000" y="3539232"/>
            <a:ext cx="3581400" cy="3160450"/>
          </a:xfrm>
          <a:prstGeom prst="rect">
            <a:avLst/>
          </a:prstGeom>
        </p:spPr>
      </p:pic>
      <p:pic>
        <p:nvPicPr>
          <p:cNvPr id="16" name="Picture 15" descr="A screenshot of a computer program">
            <a:extLst>
              <a:ext uri="{FF2B5EF4-FFF2-40B4-BE49-F238E27FC236}">
                <a16:creationId xmlns:a16="http://schemas.microsoft.com/office/drawing/2014/main" id="{C9503720-B202-9CED-BC8E-208FCD8BB6E8}"/>
              </a:ext>
            </a:extLst>
          </p:cNvPr>
          <p:cNvPicPr>
            <a:picLocks noChangeAspect="1"/>
          </p:cNvPicPr>
          <p:nvPr/>
        </p:nvPicPr>
        <p:blipFill rotWithShape="1">
          <a:blip r:embed="rId6">
            <a:extLst>
              <a:ext uri="{28A0092B-C50C-407E-A947-70E740481C1C}">
                <a14:useLocalDpi xmlns:a14="http://schemas.microsoft.com/office/drawing/2010/main" val="0"/>
              </a:ext>
            </a:extLst>
          </a:blip>
          <a:srcRect r="39615"/>
          <a:stretch/>
        </p:blipFill>
        <p:spPr>
          <a:xfrm>
            <a:off x="8374720" y="3539232"/>
            <a:ext cx="3741080" cy="3160450"/>
          </a:xfrm>
          <a:prstGeom prst="rect">
            <a:avLst/>
          </a:prstGeom>
        </p:spPr>
      </p:pic>
    </p:spTree>
    <p:extLst>
      <p:ext uri="{BB962C8B-B14F-4D97-AF65-F5344CB8AC3E}">
        <p14:creationId xmlns:p14="http://schemas.microsoft.com/office/powerpoint/2010/main" val="4261566946"/>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17083" y="838200"/>
            <a:ext cx="5275279" cy="762000"/>
          </a:xfrm>
        </p:spPr>
        <p:txBody>
          <a:bodyPr>
            <a:noAutofit/>
          </a:bodyPr>
          <a:lstStyle/>
          <a:p>
            <a:br>
              <a:rPr lang="en-US" sz="3200" b="1" dirty="0">
                <a:latin typeface="Times New Roman" panose="02020603050405020304" pitchFamily="18" charset="0"/>
                <a:cs typeface="Times New Roman" panose="02020603050405020304" pitchFamily="18" charset="0"/>
              </a:rPr>
            </a:br>
            <a:br>
              <a:rPr lang="en-US" sz="3200" b="1" dirty="0">
                <a:latin typeface="Times New Roman" panose="02020603050405020304" pitchFamily="18" charset="0"/>
                <a:cs typeface="Times New Roman" panose="02020603050405020304" pitchFamily="18" charset="0"/>
              </a:rPr>
            </a:b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Research Question &amp;HYPOTHESIS</a:t>
            </a:r>
            <a:br>
              <a:rPr lang="en-US" sz="3200" b="1"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pic>
        <p:nvPicPr>
          <p:cNvPr id="20" name="Picture 19" descr="Graph">
            <a:extLst>
              <a:ext uri="{FF2B5EF4-FFF2-40B4-BE49-F238E27FC236}">
                <a16:creationId xmlns:a16="http://schemas.microsoft.com/office/drawing/2014/main" id="{D0D281FA-D3EE-5919-8F3E-26C24CC4FF30}"/>
              </a:ext>
            </a:extLst>
          </p:cNvPr>
          <p:cNvPicPr>
            <a:picLocks noChangeAspect="1"/>
          </p:cNvPicPr>
          <p:nvPr/>
        </p:nvPicPr>
        <p:blipFill rotWithShape="1">
          <a:blip r:embed="rId3"/>
          <a:srcRect l="15270" r="30403"/>
          <a:stretch/>
        </p:blipFill>
        <p:spPr>
          <a:xfrm>
            <a:off x="6229215" y="-883"/>
            <a:ext cx="5962786" cy="6859776"/>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Content Placeholder 2">
            <a:extLst>
              <a:ext uri="{FF2B5EF4-FFF2-40B4-BE49-F238E27FC236}">
                <a16:creationId xmlns:a16="http://schemas.microsoft.com/office/drawing/2014/main" id="{2533818D-CBB2-310B-3AD6-B9B8C66F79E8}"/>
              </a:ext>
            </a:extLst>
          </p:cNvPr>
          <p:cNvSpPr>
            <a:spLocks noGrp="1"/>
          </p:cNvSpPr>
          <p:nvPr>
            <p:ph idx="1"/>
          </p:nvPr>
        </p:nvSpPr>
        <p:spPr>
          <a:xfrm>
            <a:off x="226360" y="1295400"/>
            <a:ext cx="5538124" cy="5029200"/>
          </a:xfrm>
        </p:spPr>
        <p:txBody>
          <a:bodyPr>
            <a:normAutofit fontScale="92500" lnSpcReduction="20000"/>
          </a:bodyPr>
          <a:lstStyle/>
          <a:p>
            <a:r>
              <a:rPr lang="en-US" sz="1600" b="1" dirty="0">
                <a:latin typeface="Times New Roman" panose="02020603050405020304" pitchFamily="18" charset="0"/>
                <a:cs typeface="Times New Roman" panose="02020603050405020304" pitchFamily="18" charset="0"/>
              </a:rPr>
              <a:t>Research Question: </a:t>
            </a:r>
            <a:r>
              <a:rPr lang="en-US" sz="1600" dirty="0">
                <a:latin typeface="Times New Roman" panose="02020603050405020304" pitchFamily="18" charset="0"/>
                <a:cs typeface="Times New Roman" panose="02020603050405020304" pitchFamily="18" charset="0"/>
              </a:rPr>
              <a:t>What are the primary health indicators and socio-economic factors that significantly influence life expectancy across different countries?</a:t>
            </a:r>
          </a:p>
          <a:p>
            <a:r>
              <a:rPr lang="en-US" sz="1600" b="1" dirty="0">
                <a:latin typeface="Times New Roman" panose="02020603050405020304" pitchFamily="18" charset="0"/>
                <a:cs typeface="Times New Roman" panose="02020603050405020304" pitchFamily="18" charset="0"/>
              </a:rPr>
              <a:t>Null Hypothesis (H0): </a:t>
            </a:r>
            <a:r>
              <a:rPr lang="en-US" sz="1600" dirty="0">
                <a:latin typeface="Times New Roman" panose="02020603050405020304" pitchFamily="18" charset="0"/>
                <a:cs typeface="Times New Roman" panose="02020603050405020304" pitchFamily="18" charset="0"/>
              </a:rPr>
              <a:t>The health indicators and socio-economic factors (such as adult mortality, infant deaths, health expenditure, Hepatitis B coverage, under-five deaths, Diphtheria immunization coverage, HIV/AIDS prevalence, income composition of resources, thinness in children aged 5-9 years) do not have a significant impact on life expectancy.</a:t>
            </a:r>
          </a:p>
          <a:p>
            <a:r>
              <a:rPr lang="en-US" sz="1600" b="1" dirty="0">
                <a:latin typeface="Times New Roman" panose="02020603050405020304" pitchFamily="18" charset="0"/>
                <a:cs typeface="Times New Roman" panose="02020603050405020304" pitchFamily="18" charset="0"/>
              </a:rPr>
              <a:t>Alternative Hypothesis (Ha): </a:t>
            </a:r>
            <a:r>
              <a:rPr lang="en-US" sz="1600" dirty="0">
                <a:latin typeface="Times New Roman" panose="02020603050405020304" pitchFamily="18" charset="0"/>
                <a:cs typeface="Times New Roman" panose="02020603050405020304" pitchFamily="18" charset="0"/>
              </a:rPr>
              <a:t>At least one of the health indicators and socio-economic factors has a significant impact on life expectancy.</a:t>
            </a:r>
          </a:p>
          <a:p>
            <a:r>
              <a:rPr lang="en-US" sz="1600" b="1" dirty="0">
                <a:latin typeface="Times New Roman" panose="02020603050405020304" pitchFamily="18" charset="0"/>
                <a:cs typeface="Times New Roman" panose="02020603050405020304" pitchFamily="18" charset="0"/>
              </a:rPr>
              <a:t>Research Question: </a:t>
            </a:r>
            <a:r>
              <a:rPr lang="en-US" sz="1600" dirty="0">
                <a:latin typeface="Times New Roman" panose="02020603050405020304" pitchFamily="18" charset="0"/>
                <a:cs typeface="Times New Roman" panose="02020603050405020304" pitchFamily="18" charset="0"/>
              </a:rPr>
              <a:t>How does the level of education impact life expectancy when controlling for economic status and health indicators?</a:t>
            </a:r>
          </a:p>
          <a:p>
            <a:r>
              <a:rPr lang="en-US" sz="1600" b="1" dirty="0">
                <a:latin typeface="Times New Roman" panose="02020603050405020304" pitchFamily="18" charset="0"/>
                <a:cs typeface="Times New Roman" panose="02020603050405020304" pitchFamily="18" charset="0"/>
              </a:rPr>
              <a:t>Null Hypothesis (H0):</a:t>
            </a:r>
            <a:r>
              <a:rPr lang="en-US" sz="1600" dirty="0">
                <a:latin typeface="Times New Roman" panose="02020603050405020304" pitchFamily="18" charset="0"/>
                <a:cs typeface="Times New Roman" panose="02020603050405020304" pitchFamily="18" charset="0"/>
              </a:rPr>
              <a:t> The level of education, as represented by the "Schooling" variable, does not have a significant impact on life expectancy after accounting for economic status and health indicators.</a:t>
            </a:r>
          </a:p>
          <a:p>
            <a:r>
              <a:rPr lang="en-US" sz="1600" b="1" dirty="0">
                <a:latin typeface="Times New Roman" panose="02020603050405020304" pitchFamily="18" charset="0"/>
                <a:cs typeface="Times New Roman" panose="02020603050405020304" pitchFamily="18" charset="0"/>
              </a:rPr>
              <a:t>Alternative Hypothesis (Ha):</a:t>
            </a:r>
            <a:r>
              <a:rPr lang="en-US" sz="1600" dirty="0">
                <a:latin typeface="Times New Roman" panose="02020603050405020304" pitchFamily="18" charset="0"/>
                <a:cs typeface="Times New Roman" panose="02020603050405020304" pitchFamily="18" charset="0"/>
              </a:rPr>
              <a:t> The level of education has a significant impact on life expectancy, even after controlling for economic status and health indicators</a:t>
            </a:r>
          </a:p>
        </p:txBody>
      </p:sp>
    </p:spTree>
    <p:extLst>
      <p:ext uri="{BB962C8B-B14F-4D97-AF65-F5344CB8AC3E}">
        <p14:creationId xmlns:p14="http://schemas.microsoft.com/office/powerpoint/2010/main" val="488825612"/>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additive="base">
                                        <p:cTn id="3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 calcmode="lin" valueType="num">
                                      <p:cBhvr additive="base">
                                        <p:cTn id="3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anim calcmode="lin" valueType="num">
                                      <p:cBhvr additive="base">
                                        <p:cTn id="43"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392" y="685086"/>
            <a:ext cx="3887212" cy="838418"/>
          </a:xfrm>
        </p:spPr>
        <p:txBody>
          <a:bodyPr anchor="b">
            <a:normAutofit fontScale="90000"/>
          </a:bodyPr>
          <a:lstStyle/>
          <a:p>
            <a:r>
              <a:rPr lang="en-US" b="1" dirty="0">
                <a:latin typeface="Times New Roman" panose="02020603050405020304" pitchFamily="18" charset="0"/>
                <a:cs typeface="Times New Roman" panose="02020603050405020304" pitchFamily="18" charset="0"/>
              </a:rPr>
              <a:t>DATA SET</a:t>
            </a:r>
            <a:br>
              <a:rPr lang="en-US" dirty="0"/>
            </a:br>
            <a:endParaRPr lang="en-US" dirty="0"/>
          </a:p>
        </p:txBody>
      </p:sp>
      <p:pic>
        <p:nvPicPr>
          <p:cNvPr id="12" name="Content Placeholder 11" descr="Man analyzing data on a screen">
            <a:extLst>
              <a:ext uri="{FF2B5EF4-FFF2-40B4-BE49-F238E27FC236}">
                <a16:creationId xmlns:a16="http://schemas.microsoft.com/office/drawing/2014/main" id="{06CC061F-3C28-6E67-B65B-3D7807ACDA3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867341" y="1547975"/>
            <a:ext cx="5640269" cy="3762050"/>
          </a:xfrm>
        </p:spPr>
      </p:pic>
      <p:sp>
        <p:nvSpPr>
          <p:cNvPr id="3" name="Content Placeholder 2"/>
          <p:cNvSpPr>
            <a:spLocks noGrp="1"/>
          </p:cNvSpPr>
          <p:nvPr>
            <p:ph type="body" sz="half" idx="2"/>
          </p:nvPr>
        </p:nvSpPr>
        <p:spPr>
          <a:xfrm>
            <a:off x="74632" y="1140246"/>
            <a:ext cx="5182950" cy="5487829"/>
          </a:xfrm>
        </p:spPr>
        <p:txBody>
          <a:bodyPr>
            <a:normAutofit/>
          </a:bodyPr>
          <a:lstStyle/>
          <a:p>
            <a:pPr marL="285836" indent="-285836">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Our project uncovers the determinants of life expectancy by analyzing global health data from 2000-2015. Through rigorous data analysis using R, we aim to understand how factors such as health indicators, economic status, and education levels impact life expectancy.</a:t>
            </a:r>
          </a:p>
          <a:p>
            <a:pPr marL="285836" indent="-285836">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dataset spans from 2000 to 2015, covering 193 countries, and includes variables related to life expectancy and various health factors obtained from the WHO Global Health Observatory data repository.</a:t>
            </a:r>
          </a:p>
          <a:p>
            <a:pPr marL="285836" indent="-285836">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Economic data was sourced from the United Nations website. This comprehensive dataset allows for a detailed analysis of trends and factors influencing life expectancy over a significant period.</a:t>
            </a:r>
          </a:p>
          <a:p>
            <a:pPr marL="285836" indent="-285836">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Data collected from Kaggle .The final dataset used for modelling comprises 2938 rows and 22 columns, with 20 predictor variables categorized into immunization, mortality, economic, and social factors.</a:t>
            </a:r>
          </a:p>
          <a:p>
            <a:pPr>
              <a:lnSpc>
                <a:spcPct val="100000"/>
              </a:lnSpc>
              <a:buClrTx/>
              <a:buSzTx/>
              <a:defRPr/>
            </a:pPr>
            <a:r>
              <a:rPr lang="en-IN" sz="1600" b="1" dirty="0">
                <a:solidFill>
                  <a:prstClr val="black"/>
                </a:solidFill>
                <a:latin typeface="Times New Roman" panose="02020603050405020304" pitchFamily="18" charset="0"/>
                <a:ea typeface="Calibri" panose="020F0502020204030204"/>
                <a:cs typeface="Times New Roman" panose="02020603050405020304" pitchFamily="18" charset="0"/>
              </a:rPr>
              <a:t>Link:</a:t>
            </a:r>
          </a:p>
          <a:p>
            <a:pPr>
              <a:lnSpc>
                <a:spcPct val="100000"/>
              </a:lnSpc>
              <a:buClrTx/>
              <a:buSzTx/>
              <a:defRPr/>
            </a:pPr>
            <a:r>
              <a:rPr lang="en-IN" sz="1600" dirty="0">
                <a:solidFill>
                  <a:srgbClr val="000000"/>
                </a:solidFill>
                <a:latin typeface="Times New Roman" panose="02020603050405020304" pitchFamily="18" charset="0"/>
                <a:ea typeface="Calibri" panose="020F0502020204030204"/>
                <a:cs typeface="Times New Roman" panose="02020603050405020304" pitchFamily="18" charset="0"/>
                <a:hlinkClick r:id="rId4"/>
              </a:rPr>
              <a:t>https://www.kaggle.com/datasets/kumarajarshi/life-expectancy-who</a:t>
            </a:r>
            <a:endParaRPr lang="en-IN" sz="1600" dirty="0">
              <a:solidFill>
                <a:srgbClr val="000000"/>
              </a:solidFill>
              <a:latin typeface="Times New Roman" panose="02020603050405020304" pitchFamily="18" charset="0"/>
              <a:ea typeface="Calibri" panose="020F0502020204030204"/>
              <a:cs typeface="Times New Roman" panose="02020603050405020304" pitchFamily="18" charset="0"/>
            </a:endParaRPr>
          </a:p>
          <a:p>
            <a:pPr>
              <a:spcAft>
                <a:spcPts val="600"/>
              </a:spcAft>
            </a:pPr>
            <a:endParaRPr lang="en-US" sz="1701" dirty="0">
              <a:latin typeface="Times New Roman" panose="02020603050405020304" pitchFamily="18" charset="0"/>
              <a:cs typeface="Times New Roman" panose="02020603050405020304" pitchFamily="18" charset="0"/>
            </a:endParaRPr>
          </a:p>
          <a:p>
            <a:pPr marL="285836" indent="-285836">
              <a:spcAft>
                <a:spcPts val="600"/>
              </a:spcAft>
              <a:buFont typeface="Arial" panose="020B0604020202020204" pitchFamily="34" charset="0"/>
              <a:buChar char="•"/>
            </a:pPr>
            <a:endParaRPr lang="en-US" sz="1701" dirty="0">
              <a:latin typeface="Times New Roman" panose="02020603050405020304" pitchFamily="18" charset="0"/>
              <a:cs typeface="Times New Roman" panose="02020603050405020304" pitchFamily="18" charset="0"/>
            </a:endParaRPr>
          </a:p>
          <a:p>
            <a:pPr marL="285836" indent="-285836">
              <a:spcAft>
                <a:spcPts val="600"/>
              </a:spcAft>
              <a:buFont typeface="Arial" panose="020B0604020202020204" pitchFamily="34" charset="0"/>
              <a:buChar char="•"/>
            </a:pPr>
            <a:endParaRPr lang="en-US" sz="1701" dirty="0">
              <a:latin typeface="Times New Roman" panose="02020603050405020304" pitchFamily="18" charset="0"/>
              <a:cs typeface="Times New Roman" panose="02020603050405020304" pitchFamily="18" charset="0"/>
            </a:endParaRPr>
          </a:p>
          <a:p>
            <a:pPr marL="285836" indent="-285836">
              <a:spcAft>
                <a:spcPts val="60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9806980"/>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392" y="685085"/>
            <a:ext cx="3887212" cy="457319"/>
          </a:xfrm>
        </p:spPr>
        <p:txBody>
          <a:bodyPr/>
          <a:lstStyle/>
          <a:p>
            <a:r>
              <a:rPr lang="en-US" sz="3601" b="1" dirty="0">
                <a:latin typeface="Times New Roman" panose="02020603050405020304" pitchFamily="18" charset="0"/>
                <a:cs typeface="Times New Roman" panose="02020603050405020304" pitchFamily="18" charset="0"/>
              </a:rPr>
              <a:t>Steps</a:t>
            </a:r>
            <a:r>
              <a:rPr lang="en-US" dirty="0"/>
              <a:t> </a:t>
            </a:r>
          </a:p>
        </p:txBody>
      </p:sp>
      <p:graphicFrame>
        <p:nvGraphicFramePr>
          <p:cNvPr id="4" name="Content Placeholder 3" descr="Vertical curved list showing population"/>
          <p:cNvGraphicFramePr>
            <a:graphicFrameLocks noGrp="1"/>
          </p:cNvGraphicFramePr>
          <p:nvPr>
            <p:ph idx="1"/>
            <p:extLst>
              <p:ext uri="{D42A27DB-BD31-4B8C-83A1-F6EECF244321}">
                <p14:modId xmlns:p14="http://schemas.microsoft.com/office/powerpoint/2010/main" val="3004090195"/>
              </p:ext>
            </p:extLst>
          </p:nvPr>
        </p:nvGraphicFramePr>
        <p:xfrm>
          <a:off x="5562461" y="608865"/>
          <a:ext cx="5945148" cy="54748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2426536"/>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A5CCEC8E-9174-4C7D-B544-BBD17FE54CB3}"/>
                                            </p:graphicEl>
                                          </p:spTgt>
                                        </p:tgtEl>
                                        <p:attrNameLst>
                                          <p:attrName>style.visibility</p:attrName>
                                        </p:attrNameLst>
                                      </p:cBhvr>
                                      <p:to>
                                        <p:strVal val="visible"/>
                                      </p:to>
                                    </p:set>
                                    <p:anim calcmode="lin" valueType="num">
                                      <p:cBhvr additive="base">
                                        <p:cTn id="7" dur="500" fill="hold"/>
                                        <p:tgtEl>
                                          <p:spTgt spid="4">
                                            <p:graphicEl>
                                              <a:dgm id="{A5CCEC8E-9174-4C7D-B544-BBD17FE54CB3}"/>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A5CCEC8E-9174-4C7D-B544-BBD17FE54CB3}"/>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graphicEl>
                                              <a:dgm id="{C69DE25E-0FEB-4762-8745-9E19317BA790}"/>
                                            </p:graphicEl>
                                          </p:spTgt>
                                        </p:tgtEl>
                                        <p:attrNameLst>
                                          <p:attrName>style.visibility</p:attrName>
                                        </p:attrNameLst>
                                      </p:cBhvr>
                                      <p:to>
                                        <p:strVal val="visible"/>
                                      </p:to>
                                    </p:set>
                                    <p:anim calcmode="lin" valueType="num">
                                      <p:cBhvr additive="base">
                                        <p:cTn id="11" dur="500" fill="hold"/>
                                        <p:tgtEl>
                                          <p:spTgt spid="4">
                                            <p:graphicEl>
                                              <a:dgm id="{C69DE25E-0FEB-4762-8745-9E19317BA790}"/>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graphicEl>
                                              <a:dgm id="{C69DE25E-0FEB-4762-8745-9E19317BA790}"/>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graphicEl>
                                              <a:dgm id="{80334F07-121B-40EE-9400-5E253723EAD5}"/>
                                            </p:graphicEl>
                                          </p:spTgt>
                                        </p:tgtEl>
                                        <p:attrNameLst>
                                          <p:attrName>style.visibility</p:attrName>
                                        </p:attrNameLst>
                                      </p:cBhvr>
                                      <p:to>
                                        <p:strVal val="visible"/>
                                      </p:to>
                                    </p:set>
                                    <p:anim calcmode="lin" valueType="num">
                                      <p:cBhvr additive="base">
                                        <p:cTn id="15" dur="500" fill="hold"/>
                                        <p:tgtEl>
                                          <p:spTgt spid="4">
                                            <p:graphicEl>
                                              <a:dgm id="{80334F07-121B-40EE-9400-5E253723EAD5}"/>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graphicEl>
                                              <a:dgm id="{80334F07-121B-40EE-9400-5E253723EAD5}"/>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graphicEl>
                                              <a:dgm id="{2735700C-DFC4-47C9-BFDA-A56DEE3AEDB8}"/>
                                            </p:graphicEl>
                                          </p:spTgt>
                                        </p:tgtEl>
                                        <p:attrNameLst>
                                          <p:attrName>style.visibility</p:attrName>
                                        </p:attrNameLst>
                                      </p:cBhvr>
                                      <p:to>
                                        <p:strVal val="visible"/>
                                      </p:to>
                                    </p:set>
                                    <p:anim calcmode="lin" valueType="num">
                                      <p:cBhvr additive="base">
                                        <p:cTn id="21" dur="500" fill="hold"/>
                                        <p:tgtEl>
                                          <p:spTgt spid="4">
                                            <p:graphicEl>
                                              <a:dgm id="{2735700C-DFC4-47C9-BFDA-A56DEE3AEDB8}"/>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graphicEl>
                                              <a:dgm id="{2735700C-DFC4-47C9-BFDA-A56DEE3AEDB8}"/>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graphicEl>
                                              <a:dgm id="{6E9ACDEA-2479-43A3-BC50-5E8DC199105E}"/>
                                            </p:graphicEl>
                                          </p:spTgt>
                                        </p:tgtEl>
                                        <p:attrNameLst>
                                          <p:attrName>style.visibility</p:attrName>
                                        </p:attrNameLst>
                                      </p:cBhvr>
                                      <p:to>
                                        <p:strVal val="visible"/>
                                      </p:to>
                                    </p:set>
                                    <p:anim calcmode="lin" valueType="num">
                                      <p:cBhvr additive="base">
                                        <p:cTn id="25" dur="500" fill="hold"/>
                                        <p:tgtEl>
                                          <p:spTgt spid="4">
                                            <p:graphicEl>
                                              <a:dgm id="{6E9ACDEA-2479-43A3-BC50-5E8DC199105E}"/>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graphicEl>
                                              <a:dgm id="{6E9ACDEA-2479-43A3-BC50-5E8DC199105E}"/>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graphicEl>
                                              <a:dgm id="{E69F6C4C-B70F-43EC-997F-442A2DCD9652}"/>
                                            </p:graphicEl>
                                          </p:spTgt>
                                        </p:tgtEl>
                                        <p:attrNameLst>
                                          <p:attrName>style.visibility</p:attrName>
                                        </p:attrNameLst>
                                      </p:cBhvr>
                                      <p:to>
                                        <p:strVal val="visible"/>
                                      </p:to>
                                    </p:set>
                                    <p:anim calcmode="lin" valueType="num">
                                      <p:cBhvr additive="base">
                                        <p:cTn id="31" dur="500" fill="hold"/>
                                        <p:tgtEl>
                                          <p:spTgt spid="4">
                                            <p:graphicEl>
                                              <a:dgm id="{E69F6C4C-B70F-43EC-997F-442A2DCD965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graphicEl>
                                              <a:dgm id="{E69F6C4C-B70F-43EC-997F-442A2DCD9652}"/>
                                            </p:graphic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graphicEl>
                                              <a:dgm id="{602E4294-5230-4DC9-A478-6B826AA3E572}"/>
                                            </p:graphicEl>
                                          </p:spTgt>
                                        </p:tgtEl>
                                        <p:attrNameLst>
                                          <p:attrName>style.visibility</p:attrName>
                                        </p:attrNameLst>
                                      </p:cBhvr>
                                      <p:to>
                                        <p:strVal val="visible"/>
                                      </p:to>
                                    </p:set>
                                    <p:anim calcmode="lin" valueType="num">
                                      <p:cBhvr additive="base">
                                        <p:cTn id="35" dur="500" fill="hold"/>
                                        <p:tgtEl>
                                          <p:spTgt spid="4">
                                            <p:graphicEl>
                                              <a:dgm id="{602E4294-5230-4DC9-A478-6B826AA3E572}"/>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graphicEl>
                                              <a:dgm id="{602E4294-5230-4DC9-A478-6B826AA3E572}"/>
                                            </p:graphic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graphicEl>
                                              <a:dgm id="{2BC7BD0A-650B-42E8-899B-065889F4A25D}"/>
                                            </p:graphicEl>
                                          </p:spTgt>
                                        </p:tgtEl>
                                        <p:attrNameLst>
                                          <p:attrName>style.visibility</p:attrName>
                                        </p:attrNameLst>
                                      </p:cBhvr>
                                      <p:to>
                                        <p:strVal val="visible"/>
                                      </p:to>
                                    </p:set>
                                    <p:anim calcmode="lin" valueType="num">
                                      <p:cBhvr additive="base">
                                        <p:cTn id="41" dur="500" fill="hold"/>
                                        <p:tgtEl>
                                          <p:spTgt spid="4">
                                            <p:graphicEl>
                                              <a:dgm id="{2BC7BD0A-650B-42E8-899B-065889F4A25D}"/>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graphicEl>
                                              <a:dgm id="{2BC7BD0A-650B-42E8-899B-065889F4A25D}"/>
                                            </p:graphic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
                                            <p:graphicEl>
                                              <a:dgm id="{F1A77A98-C056-4C94-AAAA-085724BCCFA7}"/>
                                            </p:graphicEl>
                                          </p:spTgt>
                                        </p:tgtEl>
                                        <p:attrNameLst>
                                          <p:attrName>style.visibility</p:attrName>
                                        </p:attrNameLst>
                                      </p:cBhvr>
                                      <p:to>
                                        <p:strVal val="visible"/>
                                      </p:to>
                                    </p:set>
                                    <p:anim calcmode="lin" valueType="num">
                                      <p:cBhvr additive="base">
                                        <p:cTn id="45" dur="500" fill="hold"/>
                                        <p:tgtEl>
                                          <p:spTgt spid="4">
                                            <p:graphicEl>
                                              <a:dgm id="{F1A77A98-C056-4C94-AAAA-085724BCCFA7}"/>
                                            </p:graphic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graphicEl>
                                              <a:dgm id="{F1A77A98-C056-4C94-AAAA-085724BCCFA7}"/>
                                            </p:graphic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
                                            <p:graphicEl>
                                              <a:dgm id="{BC59C54A-67F5-47AE-9AC0-3149B2F58E7B}"/>
                                            </p:graphicEl>
                                          </p:spTgt>
                                        </p:tgtEl>
                                        <p:attrNameLst>
                                          <p:attrName>style.visibility</p:attrName>
                                        </p:attrNameLst>
                                      </p:cBhvr>
                                      <p:to>
                                        <p:strVal val="visible"/>
                                      </p:to>
                                    </p:set>
                                    <p:anim calcmode="lin" valueType="num">
                                      <p:cBhvr additive="base">
                                        <p:cTn id="51" dur="500" fill="hold"/>
                                        <p:tgtEl>
                                          <p:spTgt spid="4">
                                            <p:graphicEl>
                                              <a:dgm id="{BC59C54A-67F5-47AE-9AC0-3149B2F58E7B}"/>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graphicEl>
                                              <a:dgm id="{BC59C54A-67F5-47AE-9AC0-3149B2F58E7B}"/>
                                            </p:graphic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
                                            <p:graphicEl>
                                              <a:dgm id="{039B388F-C082-4B3D-BDF5-570C6874B03D}"/>
                                            </p:graphicEl>
                                          </p:spTgt>
                                        </p:tgtEl>
                                        <p:attrNameLst>
                                          <p:attrName>style.visibility</p:attrName>
                                        </p:attrNameLst>
                                      </p:cBhvr>
                                      <p:to>
                                        <p:strVal val="visible"/>
                                      </p:to>
                                    </p:set>
                                    <p:anim calcmode="lin" valueType="num">
                                      <p:cBhvr additive="base">
                                        <p:cTn id="55" dur="500" fill="hold"/>
                                        <p:tgtEl>
                                          <p:spTgt spid="4">
                                            <p:graphicEl>
                                              <a:dgm id="{039B388F-C082-4B3D-BDF5-570C6874B03D}"/>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graphicEl>
                                              <a:dgm id="{039B388F-C082-4B3D-BDF5-570C6874B03D}"/>
                                            </p:graphic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
                                            <p:graphicEl>
                                              <a:dgm id="{18E36C54-3955-40DF-B5A1-8453BDB07FD6}"/>
                                            </p:graphicEl>
                                          </p:spTgt>
                                        </p:tgtEl>
                                        <p:attrNameLst>
                                          <p:attrName>style.visibility</p:attrName>
                                        </p:attrNameLst>
                                      </p:cBhvr>
                                      <p:to>
                                        <p:strVal val="visible"/>
                                      </p:to>
                                    </p:set>
                                    <p:anim calcmode="lin" valueType="num">
                                      <p:cBhvr additive="base">
                                        <p:cTn id="61" dur="500" fill="hold"/>
                                        <p:tgtEl>
                                          <p:spTgt spid="4">
                                            <p:graphicEl>
                                              <a:dgm id="{18E36C54-3955-40DF-B5A1-8453BDB07FD6}"/>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graphicEl>
                                              <a:dgm id="{18E36C54-3955-40DF-B5A1-8453BDB07FD6}"/>
                                            </p:graphic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
                                            <p:graphicEl>
                                              <a:dgm id="{DB3EB870-71CF-44C1-9B59-2164413F01CA}"/>
                                            </p:graphicEl>
                                          </p:spTgt>
                                        </p:tgtEl>
                                        <p:attrNameLst>
                                          <p:attrName>style.visibility</p:attrName>
                                        </p:attrNameLst>
                                      </p:cBhvr>
                                      <p:to>
                                        <p:strVal val="visible"/>
                                      </p:to>
                                    </p:set>
                                    <p:anim calcmode="lin" valueType="num">
                                      <p:cBhvr additive="base">
                                        <p:cTn id="65" dur="500" fill="hold"/>
                                        <p:tgtEl>
                                          <p:spTgt spid="4">
                                            <p:graphicEl>
                                              <a:dgm id="{DB3EB870-71CF-44C1-9B59-2164413F01CA}"/>
                                            </p:graphicEl>
                                          </p:spTgt>
                                        </p:tgtEl>
                                        <p:attrNameLst>
                                          <p:attrName>ppt_x</p:attrName>
                                        </p:attrNameLst>
                                      </p:cBhvr>
                                      <p:tavLst>
                                        <p:tav tm="0">
                                          <p:val>
                                            <p:strVal val="#ppt_x"/>
                                          </p:val>
                                        </p:tav>
                                        <p:tav tm="100000">
                                          <p:val>
                                            <p:strVal val="#ppt_x"/>
                                          </p:val>
                                        </p:tav>
                                      </p:tavLst>
                                    </p:anim>
                                    <p:anim calcmode="lin" valueType="num">
                                      <p:cBhvr additive="base">
                                        <p:cTn id="66" dur="500" fill="hold"/>
                                        <p:tgtEl>
                                          <p:spTgt spid="4">
                                            <p:graphicEl>
                                              <a:dgm id="{DB3EB870-71CF-44C1-9B59-2164413F01CA}"/>
                                            </p:graphic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4">
                                            <p:graphicEl>
                                              <a:dgm id="{2995E0FD-506B-4963-946E-F2D97E924C00}"/>
                                            </p:graphicEl>
                                          </p:spTgt>
                                        </p:tgtEl>
                                        <p:attrNameLst>
                                          <p:attrName>style.visibility</p:attrName>
                                        </p:attrNameLst>
                                      </p:cBhvr>
                                      <p:to>
                                        <p:strVal val="visible"/>
                                      </p:to>
                                    </p:set>
                                    <p:anim calcmode="lin" valueType="num">
                                      <p:cBhvr additive="base">
                                        <p:cTn id="71" dur="500" fill="hold"/>
                                        <p:tgtEl>
                                          <p:spTgt spid="4">
                                            <p:graphicEl>
                                              <a:dgm id="{2995E0FD-506B-4963-946E-F2D97E924C00}"/>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4">
                                            <p:graphicEl>
                                              <a:dgm id="{2995E0FD-506B-4963-946E-F2D97E924C00}"/>
                                            </p:graphicEl>
                                          </p:spTgt>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
                                            <p:graphicEl>
                                              <a:dgm id="{B42AD450-3A4D-4B11-AEB4-197408CBE176}"/>
                                            </p:graphicEl>
                                          </p:spTgt>
                                        </p:tgtEl>
                                        <p:attrNameLst>
                                          <p:attrName>style.visibility</p:attrName>
                                        </p:attrNameLst>
                                      </p:cBhvr>
                                      <p:to>
                                        <p:strVal val="visible"/>
                                      </p:to>
                                    </p:set>
                                    <p:anim calcmode="lin" valueType="num">
                                      <p:cBhvr additive="base">
                                        <p:cTn id="75" dur="500" fill="hold"/>
                                        <p:tgtEl>
                                          <p:spTgt spid="4">
                                            <p:graphicEl>
                                              <a:dgm id="{B42AD450-3A4D-4B11-AEB4-197408CBE176}"/>
                                            </p:graphicEl>
                                          </p:spTgt>
                                        </p:tgtEl>
                                        <p:attrNameLst>
                                          <p:attrName>ppt_x</p:attrName>
                                        </p:attrNameLst>
                                      </p:cBhvr>
                                      <p:tavLst>
                                        <p:tav tm="0">
                                          <p:val>
                                            <p:strVal val="#ppt_x"/>
                                          </p:val>
                                        </p:tav>
                                        <p:tav tm="100000">
                                          <p:val>
                                            <p:strVal val="#ppt_x"/>
                                          </p:val>
                                        </p:tav>
                                      </p:tavLst>
                                    </p:anim>
                                    <p:anim calcmode="lin" valueType="num">
                                      <p:cBhvr additive="base">
                                        <p:cTn id="76" dur="500" fill="hold"/>
                                        <p:tgtEl>
                                          <p:spTgt spid="4">
                                            <p:graphicEl>
                                              <a:dgm id="{B42AD450-3A4D-4B11-AEB4-197408CBE176}"/>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1600200" y="444303"/>
            <a:ext cx="9511095" cy="695370"/>
          </a:xfrm>
        </p:spPr>
        <p:txBody>
          <a:bodyPr anchor="b">
            <a:normAutofit fontScale="90000"/>
          </a:bodyPr>
          <a:lstStyle/>
          <a:p>
            <a:r>
              <a:rPr lang="en-US" sz="4801" dirty="0">
                <a:latin typeface="Times New Roman" panose="02020603050405020304" pitchFamily="18" charset="0"/>
                <a:cs typeface="Times New Roman" panose="02020603050405020304" pitchFamily="18" charset="0"/>
              </a:rPr>
              <a:t>Analyzing Data Variables</a:t>
            </a:r>
          </a:p>
        </p:txBody>
      </p:sp>
      <p:pic>
        <p:nvPicPr>
          <p:cNvPr id="8" name="Content Placeholder 7">
            <a:extLst>
              <a:ext uri="{FF2B5EF4-FFF2-40B4-BE49-F238E27FC236}">
                <a16:creationId xmlns:a16="http://schemas.microsoft.com/office/drawing/2014/main" id="{7CFF23B4-A689-FFD8-D5F4-CC1A79EB0BE8}"/>
              </a:ext>
            </a:extLst>
          </p:cNvPr>
          <p:cNvPicPr>
            <a:picLocks noGrp="1" noChangeAspect="1"/>
          </p:cNvPicPr>
          <p:nvPr>
            <p:ph idx="1"/>
          </p:nvPr>
        </p:nvPicPr>
        <p:blipFill>
          <a:blip r:embed="rId2"/>
          <a:stretch>
            <a:fillRect/>
          </a:stretch>
        </p:blipFill>
        <p:spPr>
          <a:xfrm>
            <a:off x="685800" y="1371601"/>
            <a:ext cx="10288270" cy="4694412"/>
          </a:xfrm>
          <a:prstGeom prst="rect">
            <a:avLst/>
          </a:prstGeom>
        </p:spPr>
      </p:pic>
    </p:spTree>
    <p:extLst>
      <p:ext uri="{BB962C8B-B14F-4D97-AF65-F5344CB8AC3E}">
        <p14:creationId xmlns:p14="http://schemas.microsoft.com/office/powerpoint/2010/main" val="3900511906"/>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680684" y="234012"/>
            <a:ext cx="10373946" cy="619908"/>
          </a:xfrm>
        </p:spPr>
        <p:txBody>
          <a:bodyPr anchor="b">
            <a:normAutofit fontScale="90000"/>
          </a:bodyPr>
          <a:lstStyle/>
          <a:p>
            <a:r>
              <a:rPr lang="en-US" sz="4801" b="1" dirty="0">
                <a:latin typeface="Times New Roman" panose="02020603050405020304" pitchFamily="18" charset="0"/>
                <a:cs typeface="Times New Roman" panose="02020603050405020304" pitchFamily="18" charset="0"/>
              </a:rPr>
              <a:t>Data Importing &amp; Data Description </a:t>
            </a:r>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546324" y="994180"/>
            <a:ext cx="11099352" cy="1177566"/>
          </a:xfrm>
        </p:spPr>
        <p:txBody>
          <a:bodyPr>
            <a:noAutofit/>
          </a:bodyPr>
          <a:lstStyle/>
          <a:p>
            <a:r>
              <a:rPr lang="en-US" sz="1600" dirty="0">
                <a:latin typeface="Times New Roman" panose="02020603050405020304" pitchFamily="18" charset="0"/>
                <a:ea typeface="+mn-lt"/>
                <a:cs typeface="Times New Roman" panose="02020603050405020304" pitchFamily="18" charset="0"/>
              </a:rPr>
              <a:t>The CSV file containing Life Expectancy data was uploaded to R using the "read.csv" code.</a:t>
            </a:r>
          </a:p>
          <a:p>
            <a:r>
              <a:rPr lang="en-US" sz="1600" dirty="0">
                <a:latin typeface="Times New Roman" panose="02020603050405020304" pitchFamily="18" charset="0"/>
                <a:cs typeface="Times New Roman" panose="02020603050405020304" pitchFamily="18" charset="0"/>
              </a:rPr>
              <a:t>We examined the first few rows of the modified dataset with the command "head(data)" and obtained a string type of the columns dataset using “str(data).”</a:t>
            </a:r>
          </a:p>
          <a:p>
            <a:pPr marL="0" indent="0">
              <a:buNone/>
            </a:pPr>
            <a:endParaRPr lang="en-US" sz="1600" dirty="0">
              <a:latin typeface="Times New Roman" panose="02020603050405020304" pitchFamily="18" charset="0"/>
              <a:ea typeface="+mn-lt"/>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B09220A-BE73-ADE5-E3DC-251761A87BC4}"/>
              </a:ext>
            </a:extLst>
          </p:cNvPr>
          <p:cNvPicPr>
            <a:picLocks noChangeAspect="1"/>
          </p:cNvPicPr>
          <p:nvPr/>
        </p:nvPicPr>
        <p:blipFill>
          <a:blip r:embed="rId2"/>
          <a:stretch>
            <a:fillRect/>
          </a:stretch>
        </p:blipFill>
        <p:spPr>
          <a:xfrm>
            <a:off x="684390" y="2744618"/>
            <a:ext cx="4268312" cy="684382"/>
          </a:xfrm>
          <a:prstGeom prst="rect">
            <a:avLst/>
          </a:prstGeom>
        </p:spPr>
      </p:pic>
      <p:pic>
        <p:nvPicPr>
          <p:cNvPr id="4" name="Picture 3" descr="A close-up of a computer screen&#10;&#10;Description automatically generated">
            <a:extLst>
              <a:ext uri="{FF2B5EF4-FFF2-40B4-BE49-F238E27FC236}">
                <a16:creationId xmlns:a16="http://schemas.microsoft.com/office/drawing/2014/main" id="{7E2183A2-5F23-BF4B-3B35-342E01E3CB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5245519"/>
            <a:ext cx="3486494" cy="1236602"/>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9A157FA6-576B-6CCA-2DB3-6418A0BFA1BF}"/>
              </a:ext>
            </a:extLst>
          </p:cNvPr>
          <p:cNvPicPr>
            <a:picLocks noChangeAspect="1"/>
          </p:cNvPicPr>
          <p:nvPr/>
        </p:nvPicPr>
        <p:blipFill rotWithShape="1">
          <a:blip r:embed="rId4">
            <a:extLst>
              <a:ext uri="{28A0092B-C50C-407E-A947-70E740481C1C}">
                <a14:useLocalDpi xmlns:a14="http://schemas.microsoft.com/office/drawing/2010/main" val="0"/>
              </a:ext>
            </a:extLst>
          </a:blip>
          <a:srcRect t="2325" r="2028"/>
          <a:stretch/>
        </p:blipFill>
        <p:spPr>
          <a:xfrm>
            <a:off x="76200" y="3657600"/>
            <a:ext cx="5042532" cy="3115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A screenshot of a computer&#10;&#10;Description automatically generated">
            <a:extLst>
              <a:ext uri="{FF2B5EF4-FFF2-40B4-BE49-F238E27FC236}">
                <a16:creationId xmlns:a16="http://schemas.microsoft.com/office/drawing/2014/main" id="{2925746A-D812-C31B-6E52-AF0E7F0412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1600" y="2504825"/>
            <a:ext cx="6934200" cy="12617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27488962"/>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6553200" y="486551"/>
            <a:ext cx="4804659" cy="1331754"/>
          </a:xfrm>
        </p:spPr>
        <p:txBody>
          <a:bodyPr anchor="b">
            <a:normAutofit fontScale="90000"/>
          </a:bodyPr>
          <a:lstStyle/>
          <a:p>
            <a:r>
              <a:rPr lang="en-US" sz="4401" dirty="0">
                <a:latin typeface="Times New Roman" panose="02020603050405020304" pitchFamily="18" charset="0"/>
                <a:cs typeface="Times New Roman" panose="02020603050405020304" pitchFamily="18" charset="0"/>
              </a:rPr>
              <a:t>Defining</a:t>
            </a:r>
            <a:r>
              <a:rPr lang="en-US" sz="4801" dirty="0">
                <a:latin typeface="Times New Roman" panose="02020603050405020304" pitchFamily="18" charset="0"/>
                <a:cs typeface="Times New Roman" panose="02020603050405020304" pitchFamily="18" charset="0"/>
              </a:rPr>
              <a:t> the selected variables</a:t>
            </a:r>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6370569" y="2042748"/>
            <a:ext cx="5288031" cy="3219646"/>
          </a:xfrm>
        </p:spPr>
        <p:txBody>
          <a:bodyPr>
            <a:normAutofit/>
          </a:bodyPr>
          <a:lstStyle/>
          <a:p>
            <a:r>
              <a:rPr lang="en-US" sz="1701" dirty="0">
                <a:latin typeface="Times New Roman" panose="02020603050405020304" pitchFamily="18" charset="0"/>
                <a:ea typeface="+mn-lt"/>
                <a:cs typeface="Times New Roman" panose="02020603050405020304" pitchFamily="18" charset="0"/>
              </a:rPr>
              <a:t>We removed extra spaces in column names and later we selected relevant variables from a dataset by excluding the columns “Country”, “Year”, and “Population”.</a:t>
            </a:r>
          </a:p>
          <a:p>
            <a:pPr marL="0" indent="0">
              <a:buNone/>
            </a:pPr>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30E0EF3-4B9B-828C-0BCB-D031C139E290}"/>
              </a:ext>
            </a:extLst>
          </p:cNvPr>
          <p:cNvPicPr>
            <a:picLocks noChangeAspect="1"/>
          </p:cNvPicPr>
          <p:nvPr/>
        </p:nvPicPr>
        <p:blipFill>
          <a:blip r:embed="rId2"/>
          <a:stretch>
            <a:fillRect/>
          </a:stretch>
        </p:blipFill>
        <p:spPr>
          <a:xfrm>
            <a:off x="533400" y="2042747"/>
            <a:ext cx="5487770" cy="1143298"/>
          </a:xfrm>
          <a:prstGeom prst="rect">
            <a:avLst/>
          </a:prstGeom>
        </p:spPr>
      </p:pic>
      <p:pic>
        <p:nvPicPr>
          <p:cNvPr id="7" name="Picture 6" descr="A screen shot of a computer">
            <a:extLst>
              <a:ext uri="{FF2B5EF4-FFF2-40B4-BE49-F238E27FC236}">
                <a16:creationId xmlns:a16="http://schemas.microsoft.com/office/drawing/2014/main" id="{C35C44B2-13B7-254B-AAF8-9531FC671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391" y="4097872"/>
            <a:ext cx="10213460" cy="1893885"/>
          </a:xfrm>
          <a:prstGeom prst="rect">
            <a:avLst/>
          </a:prstGeom>
        </p:spPr>
      </p:pic>
    </p:spTree>
    <p:extLst>
      <p:ext uri="{BB962C8B-B14F-4D97-AF65-F5344CB8AC3E}">
        <p14:creationId xmlns:p14="http://schemas.microsoft.com/office/powerpoint/2010/main" val="238778920"/>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684391" y="904573"/>
            <a:ext cx="9679921" cy="86028"/>
          </a:xfrm>
        </p:spPr>
        <p:txBody>
          <a:bodyPr anchor="b">
            <a:normAutofit fontScale="90000"/>
          </a:bodyPr>
          <a:lstStyle/>
          <a:p>
            <a:pPr algn="ctr"/>
            <a:r>
              <a:rPr lang="en-US" sz="4801" dirty="0">
                <a:latin typeface="Times New Roman" panose="02020603050405020304" pitchFamily="18" charset="0"/>
                <a:cs typeface="Times New Roman" panose="02020603050405020304" pitchFamily="18" charset="0"/>
              </a:rPr>
              <a:t>Data Cleaning</a:t>
            </a:r>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381000" y="990601"/>
            <a:ext cx="11013843" cy="761999"/>
          </a:xfrm>
        </p:spPr>
        <p:txBody>
          <a:bodyPr>
            <a:normAutofit/>
          </a:bodyPr>
          <a:lstStyle/>
          <a:p>
            <a:r>
              <a:rPr lang="en-US" sz="1701" dirty="0">
                <a:latin typeface="Times New Roman" panose="02020603050405020304" pitchFamily="18" charset="0"/>
                <a:ea typeface="+mn-lt"/>
                <a:cs typeface="Times New Roman" panose="02020603050405020304" pitchFamily="18" charset="0"/>
              </a:rPr>
              <a:t>We calculated the number of missing values in each column of the  “</a:t>
            </a:r>
            <a:r>
              <a:rPr lang="en-US" sz="1200" dirty="0">
                <a:latin typeface="Courier New" panose="02070309020205020404" pitchFamily="49" charset="0"/>
              </a:rPr>
              <a:t>selected_data” </a:t>
            </a:r>
            <a:r>
              <a:rPr lang="en-US" sz="1701" dirty="0">
                <a:latin typeface="Times New Roman" panose="02020603050405020304" pitchFamily="18" charset="0"/>
                <a:ea typeface="+mn-lt"/>
                <a:cs typeface="Times New Roman" panose="02020603050405020304" pitchFamily="18" charset="0"/>
              </a:rPr>
              <a:t>by applying a function that sums up the NA values in each column and stores the result in the  “</a:t>
            </a:r>
            <a:r>
              <a:rPr lang="en-US" sz="1200" dirty="0">
                <a:latin typeface="Courier New" panose="02070309020205020404" pitchFamily="49" charset="0"/>
              </a:rPr>
              <a:t>missing_values” </a:t>
            </a:r>
            <a:r>
              <a:rPr lang="en-US" sz="1701" dirty="0">
                <a:latin typeface="Times New Roman" panose="02020603050405020304" pitchFamily="18" charset="0"/>
                <a:ea typeface="+mn-lt"/>
                <a:cs typeface="Times New Roman" panose="02020603050405020304" pitchFamily="18" charset="0"/>
              </a:rPr>
              <a:t>object.</a:t>
            </a:r>
          </a:p>
          <a:p>
            <a:pPr marL="0" indent="0">
              <a:buNone/>
            </a:pPr>
            <a:endParaRPr lang="en-US" sz="1701" dirty="0">
              <a:latin typeface="Times New Roman" panose="02020603050405020304" pitchFamily="18" charset="0"/>
              <a:ea typeface="+mn-lt"/>
              <a:cs typeface="Times New Roman" panose="02020603050405020304" pitchFamily="18" charset="0"/>
            </a:endParaRPr>
          </a:p>
          <a:p>
            <a:pPr marL="0" indent="0">
              <a:buNone/>
            </a:pPr>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C7E10DE7-15D5-869D-1A10-683F42292FA4}"/>
              </a:ext>
            </a:extLst>
          </p:cNvPr>
          <p:cNvSpPr>
            <a:spLocks noChangeArrowheads="1"/>
          </p:cNvSpPr>
          <p:nvPr/>
        </p:nvSpPr>
        <p:spPr bwMode="auto">
          <a:xfrm>
            <a:off x="1" y="-277964"/>
            <a:ext cx="25712" cy="55414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a:p>
            <a:pPr defTabSz="914674" eaLnBrk="0" fontAlgn="base" hangingPunct="0">
              <a:spcBef>
                <a:spcPct val="0"/>
              </a:spcBef>
              <a:spcAft>
                <a:spcPct val="0"/>
              </a:spcAft>
            </a:pPr>
            <a:endParaRPr lang="en-US" altLang="en-US" sz="1801" dirty="0">
              <a:latin typeface="Arial" panose="020B0604020202020204" pitchFamily="34" charset="0"/>
            </a:endParaRPr>
          </a:p>
        </p:txBody>
      </p:sp>
      <p:pic>
        <p:nvPicPr>
          <p:cNvPr id="8" name="Picture 7">
            <a:extLst>
              <a:ext uri="{FF2B5EF4-FFF2-40B4-BE49-F238E27FC236}">
                <a16:creationId xmlns:a16="http://schemas.microsoft.com/office/drawing/2014/main" id="{EB5DFA4E-2DE3-A0B1-F0AB-7956D2276D25}"/>
              </a:ext>
            </a:extLst>
          </p:cNvPr>
          <p:cNvPicPr>
            <a:picLocks noChangeAspect="1"/>
          </p:cNvPicPr>
          <p:nvPr/>
        </p:nvPicPr>
        <p:blipFill>
          <a:blip r:embed="rId2"/>
          <a:stretch>
            <a:fillRect/>
          </a:stretch>
        </p:blipFill>
        <p:spPr>
          <a:xfrm>
            <a:off x="457200" y="1524000"/>
            <a:ext cx="11013844" cy="2082250"/>
          </a:xfrm>
          <a:prstGeom prst="rect">
            <a:avLst/>
          </a:prstGeom>
        </p:spPr>
      </p:pic>
      <p:pic>
        <p:nvPicPr>
          <p:cNvPr id="5" name="Picture 4" descr="A screenshot of a computer">
            <a:extLst>
              <a:ext uri="{FF2B5EF4-FFF2-40B4-BE49-F238E27FC236}">
                <a16:creationId xmlns:a16="http://schemas.microsoft.com/office/drawing/2014/main" id="{25B828D5-C562-13C6-6789-9BC995260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99" y="4355328"/>
            <a:ext cx="11069522" cy="2203938"/>
          </a:xfrm>
          <a:prstGeom prst="rect">
            <a:avLst/>
          </a:prstGeom>
        </p:spPr>
      </p:pic>
      <p:sp>
        <p:nvSpPr>
          <p:cNvPr id="6" name="Content Placeholder 2">
            <a:extLst>
              <a:ext uri="{FF2B5EF4-FFF2-40B4-BE49-F238E27FC236}">
                <a16:creationId xmlns:a16="http://schemas.microsoft.com/office/drawing/2014/main" id="{513DD094-AA62-B514-1AD9-008AD2E2AC58}"/>
              </a:ext>
            </a:extLst>
          </p:cNvPr>
          <p:cNvSpPr txBox="1">
            <a:spLocks/>
          </p:cNvSpPr>
          <p:nvPr/>
        </p:nvSpPr>
        <p:spPr>
          <a:xfrm>
            <a:off x="381000" y="3694378"/>
            <a:ext cx="11013843" cy="5728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1" dirty="0">
                <a:latin typeface="Times New Roman" panose="02020603050405020304" pitchFamily="18" charset="0"/>
                <a:ea typeface="+mn-lt"/>
                <a:cs typeface="Times New Roman" panose="02020603050405020304" pitchFamily="18" charset="0"/>
              </a:rPr>
              <a:t>We removed rows with missing values from the </a:t>
            </a:r>
            <a:r>
              <a:rPr lang="en-US" sz="1200" dirty="0">
                <a:solidFill>
                  <a:prstClr val="black"/>
                </a:solidFill>
                <a:latin typeface="Courier New" panose="02070309020205020404" pitchFamily="49" charset="0"/>
              </a:rPr>
              <a:t> “</a:t>
            </a:r>
            <a:r>
              <a:rPr lang="en-US" sz="1200" dirty="0" err="1">
                <a:solidFill>
                  <a:prstClr val="black"/>
                </a:solidFill>
                <a:latin typeface="Courier New" panose="02070309020205020404" pitchFamily="49" charset="0"/>
              </a:rPr>
              <a:t>selected_data</a:t>
            </a:r>
            <a:r>
              <a:rPr lang="en-US" sz="1200" dirty="0">
                <a:solidFill>
                  <a:prstClr val="black"/>
                </a:solidFill>
                <a:latin typeface="Courier New" panose="02070309020205020404" pitchFamily="49" charset="0"/>
              </a:rPr>
              <a:t>”</a:t>
            </a:r>
            <a:r>
              <a:rPr lang="en-US" sz="1701" dirty="0">
                <a:latin typeface="Times New Roman" panose="02020603050405020304" pitchFamily="18" charset="0"/>
                <a:ea typeface="+mn-lt"/>
                <a:cs typeface="Times New Roman" panose="02020603050405020304" pitchFamily="18" charset="0"/>
              </a:rPr>
              <a:t>, stored the result in  “</a:t>
            </a:r>
            <a:r>
              <a:rPr lang="en-US" sz="1200" dirty="0">
                <a:latin typeface="Courier New" panose="02070309020205020404" pitchFamily="49" charset="0"/>
              </a:rPr>
              <a:t>selected_data1”</a:t>
            </a:r>
            <a:r>
              <a:rPr lang="en-US" sz="1701" dirty="0">
                <a:latin typeface="Times New Roman" panose="02020603050405020304" pitchFamily="18" charset="0"/>
                <a:ea typeface="+mn-lt"/>
                <a:cs typeface="Times New Roman" panose="02020603050405020304" pitchFamily="18" charset="0"/>
              </a:rPr>
              <a:t>, and then verified the removal by calculating and displaying the number of missing values in each column of the </a:t>
            </a:r>
            <a:r>
              <a:rPr lang="en-US" sz="1200" dirty="0">
                <a:solidFill>
                  <a:prstClr val="black"/>
                </a:solidFill>
                <a:latin typeface="Courier New" panose="02070309020205020404" pitchFamily="49" charset="0"/>
              </a:rPr>
              <a:t> “selected_data1”</a:t>
            </a:r>
            <a:r>
              <a:rPr lang="en-US" sz="1701" dirty="0">
                <a:latin typeface="Times New Roman" panose="02020603050405020304" pitchFamily="18" charset="0"/>
                <a:ea typeface="+mn-lt"/>
                <a:cs typeface="Times New Roman" panose="02020603050405020304" pitchFamily="18" charset="0"/>
              </a:rPr>
              <a:t>.</a:t>
            </a:r>
          </a:p>
          <a:p>
            <a:endParaRPr lang="en-US" sz="1701" dirty="0">
              <a:latin typeface="Times New Roman" panose="02020603050405020304" pitchFamily="18" charset="0"/>
              <a:ea typeface="+mn-lt"/>
              <a:cs typeface="Times New Roman" panose="02020603050405020304" pitchFamily="18" charset="0"/>
            </a:endParaRPr>
          </a:p>
          <a:p>
            <a:pPr marL="0" indent="0">
              <a:buFont typeface="Arial" panose="020B0604020202020204" pitchFamily="34" charset="0"/>
              <a:buNone/>
            </a:pPr>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2645405"/>
      </p:ext>
    </p:extLst>
  </p:cSld>
  <p:clrMapOvr>
    <a:masterClrMapping/>
  </p:clrMapOvr>
  <mc:AlternateContent xmlns:mc="http://schemas.openxmlformats.org/markup-compatibility/2006">
    <mc:Choice xmlns:p14="http://schemas.microsoft.com/office/powerpoint/2010/main" Requires="p14">
      <p:transition spd="slow" p14:dur="47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theme/theme1.xml><?xml version="1.0" encoding="utf-8"?>
<a:theme xmlns:a="http://schemas.openxmlformats.org/drawingml/2006/main" name="State history report present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State history report presentation.potx" id="{CE65B12B-E5CF-4B7F-891B-BF19DA46421A}" vid="{73D5F891-C0F2-461A-8D6B-932929F67259}"/>
    </a:ext>
  </a:extLst>
</a:theme>
</file>

<file path=ppt/theme/theme2.xml><?xml version="1.0" encoding="utf-8"?>
<a:theme xmlns:a="http://schemas.openxmlformats.org/drawingml/2006/main" name="1_Office Theme">
  <a:themeElements>
    <a:clrScheme name="Custom 3">
      <a:dk1>
        <a:srgbClr val="000000"/>
      </a:dk1>
      <a:lt1>
        <a:srgbClr val="FFFFFF"/>
      </a:lt1>
      <a:dk2>
        <a:srgbClr val="718DB2"/>
      </a:dk2>
      <a:lt2>
        <a:srgbClr val="FEFFFF"/>
      </a:lt2>
      <a:accent1>
        <a:srgbClr val="5E5E5E"/>
      </a:accent1>
      <a:accent2>
        <a:srgbClr val="E7E6E6"/>
      </a:accent2>
      <a:accent3>
        <a:srgbClr val="D7CDC8"/>
      </a:accent3>
      <a:accent4>
        <a:srgbClr val="AFA5A0"/>
      </a:accent4>
      <a:accent5>
        <a:srgbClr val="918787"/>
      </a:accent5>
      <a:accent6>
        <a:srgbClr val="556969"/>
      </a:accent6>
      <a:hlink>
        <a:srgbClr val="3758C1"/>
      </a:hlink>
      <a:folHlink>
        <a:srgbClr val="00539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C1D1CCF-5A79-4D88-AC18-96FCEEE94908}">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State history report presentation</Template>
  <TotalTime>1234</TotalTime>
  <Words>1591</Words>
  <Application>Microsoft Office PowerPoint</Application>
  <PresentationFormat>Widescreen</PresentationFormat>
  <Paragraphs>109</Paragraphs>
  <Slides>24</Slides>
  <Notes>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24</vt:i4>
      </vt:variant>
    </vt:vector>
  </HeadingPairs>
  <TitlesOfParts>
    <vt:vector size="35" baseType="lpstr">
      <vt:lpstr>Arial</vt:lpstr>
      <vt:lpstr>Calibri</vt:lpstr>
      <vt:lpstr>Calibri Light</vt:lpstr>
      <vt:lpstr>Californian FB</vt:lpstr>
      <vt:lpstr>Courier New</vt:lpstr>
      <vt:lpstr>Poppins</vt:lpstr>
      <vt:lpstr>SegoeUIVariable</vt:lpstr>
      <vt:lpstr>Times New Roman</vt:lpstr>
      <vt:lpstr>State history report presentation</vt:lpstr>
      <vt:lpstr>1_Office Theme</vt:lpstr>
      <vt:lpstr>Office 2013 - 2022 Theme</vt:lpstr>
      <vt:lpstr>Examining the Impact of Health Indicators, Socioeconomic Factors, and Education on Global Life Expectancy.</vt:lpstr>
      <vt:lpstr>INTRODUCTION</vt:lpstr>
      <vt:lpstr>   Research Question &amp;HYPOTHESIS </vt:lpstr>
      <vt:lpstr>DATA SET </vt:lpstr>
      <vt:lpstr>Steps </vt:lpstr>
      <vt:lpstr>Analyzing Data Variables</vt:lpstr>
      <vt:lpstr>Data Importing &amp; Data Description </vt:lpstr>
      <vt:lpstr>Defining the selected variables</vt:lpstr>
      <vt:lpstr>Data Cleaning</vt:lpstr>
      <vt:lpstr>Exploratory Data Analysis</vt:lpstr>
      <vt:lpstr>Outliers Detection</vt:lpstr>
      <vt:lpstr>Checking for Normality</vt:lpstr>
      <vt:lpstr>Spearman's rank Correlation Heatmap</vt:lpstr>
      <vt:lpstr>Statistical Modelling</vt:lpstr>
      <vt:lpstr>Multiple Linear Regression Model</vt:lpstr>
      <vt:lpstr>Model Diagnostics</vt:lpstr>
      <vt:lpstr>Data Visualization</vt:lpstr>
      <vt:lpstr>Data Visualization</vt:lpstr>
      <vt:lpstr>Data Visualization</vt:lpstr>
      <vt:lpstr>Conclusion</vt:lpstr>
      <vt:lpstr>reference</vt:lpstr>
      <vt:lpstr>Appendix</vt:lpstr>
      <vt:lpstr>Appendix</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Proposal on Life Expectancy Determinants</dc:title>
  <dc:creator>Kalepu, Srinath</dc:creator>
  <cp:lastModifiedBy>Kalepu, Srinath</cp:lastModifiedBy>
  <cp:revision>4</cp:revision>
  <dcterms:created xsi:type="dcterms:W3CDTF">2024-04-29T17:35:59Z</dcterms:created>
  <dcterms:modified xsi:type="dcterms:W3CDTF">2024-05-02T22:31:58Z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74067400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